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ப்பத்தில் உற்பவித்ததுமுதல் உம்மால் ஆதரிக்கப்பட்டேன்; என் தாயின் வயிற்றிலிருந்து என்னை எடுத்தவர் நீரே; உம்மையே நான் எப்பொழுதும் துத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ேகருக்கு நான் ஒரு புதுமை போலானேன்; நீரோ எனக்குப் பலத்த அடைக்கலமாயிருக்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வாய் உமது துதியினாலும், நாள்தோறும் உமது மகத்துவத்தினாலும் நிறைந்திருப்ப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ிர்ந்தவயதில் என்னைத் தள்ளிவிடாமலும், என் பெலன் ஒடுங்கும்போது என்னைக் கைவிடாமலும் இர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சத்துருக்கள் எனக்கு விரோதமாய்ப் பேசி, என் ஆத்துமாவுக்குக் காத்திருக்கிறவர்கள் ஏகமாய் ஆலோசனைபண்ணி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வனைக் கைவிட்டார், அவனைத் தொடர்ந்து பிடியுங்கள்; அவனை விடுவிப்பார் இல்லை என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ே, எனக்குத் தூரமாயிராதேயும்; என் தேவனே, எனக்குச் சகாயம்பண்ணத் தீவிரிய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ஆத்துமாவை விரோதிக்கிறவர்கள் வெட்கி அழியவும், எனக்குப் பொல்லாப்புத் தேடுகிறவர்கள் நிந்தையாலும் இலச்சையாலும் மூடப்படவுங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ஆத்துமாவை விரோதிக்கிறவர்கள் வெட்கி அழியவும், எனக்குப் பொல்லாப்புத் தேடுகிறவர்கள் நிந்தையாலும் இலச்சையாலும் மூடப்படவுங்கடவ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 எப்பொழுதும் நம்பிக்கைகொண்டிருந்து, மேன்மேலும் உம்மைத் துதி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ம்பியிருக்கிறேன்; நான் ஒருபோதும் வெட்கமடையாதபடி செய்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ாய் நாள்தோறும் உமது நீதியையும் உமது இரட்சிப்பையும் சொல்லும்; அவைகளின் தொகையை நான் அறிய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ாய் நாள்தோறும் உமது நீதியையும் உமது இரட்சிப்பையும் சொல்லும்; அவைகளின் தொகையை நான் அறிய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ுடைய வல்லமையை முன்னிட்டு நடப்பேன்; உம்முடைய நீதியைப்பற்றியே மேன்மைபாராட்ட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ுடைய வல்லமையை முன்னிட்டு நடப்பேன்; உம்முடைய நீதியைப்பற்றியே மேன்மைபாராட்ட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ே, என் சிறுவயதுமுதல் எனக்குப் போதித்துவந்தீர், இதுவரைக்கும் உம்முடைய அதிசயங்களை அறிவித்துவந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ம் தேவனே, இந்தச் சந்ததிக்கு உமது வல்லமையையும், வரப்போகிற யாவருக்கும் உமது பராக்கிரமத்தையும் நான் அறிவிக்குமளவும், முதிர்வயதும் நரைமயிருமுள்ளவனாகும் வரைக்கும் என்னைக் கைவிடீர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ம் தேவனே, இந்தச் சந்ததிக்கு உமது வல்லமையையும், வரப்போகிற யாவருக்கும் உமது பராக்கிரமத்தையும் நான் அறிவிக்குமளவும், முதிர்வயதும் நரைமயிருமுள்ளவனாகும் வரைக்கும் என்னைக் கைவிடீர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ே, உம்முடைய நீதி உன்னதமானது, பெரிதானவைகளை நீர் செய்தீர்; தேவனே, உமக்கு நிகரான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ே, உம்முடைய நீதி உன்னதமானது, பெரிதானவைகளை நீர் செய்தீர்; தேவனே, உமக்கு நிகரானவர் ய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 இக்கட்டுகளையும் ஆபத்துகளையும் காணும்படி செய்த என்னை நீர் திரும்பவும் உயிர்ப்பித்து, திரும்பவும் என்னைப் பூமியின் பாதாளங்களிலிருந்து ஏறப்பண்ணுவ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நீதியினிமித்தம் என்னை விடுவித்து, என்னைக் காத்தருளும்; உமது செவியை எனக்குச் சாய்த்து, என்னை இரட்சி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 இக்கட்டுகளையும் ஆபத்துகளையும் காணும்படி செய்த என்னை நீர் திரும்பவும் உயிர்ப்பித்து, திரும்பவும் என்னைப் பூமியின் பாதாளங்களிலிருந்து ஏறப்பண்ணுவீ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ேன்மையைப் பெருகப்பண்ணி, என்னை மறுபடியும் தேற்றுவ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தேவனே, நான் வீணையைக்கொண்டு உம்மையும் உம்முடைய சத்தியத்தையும் துதிப்பேன்; இஸ்ரவேலின் பரிசுத்தரே, சுரமண்டலத்தைக்கொண்டு உம்மைப் பாடுவ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தேவனே, நான் வீணையைக்கொண்டு உம்மையும் உம்முடைய சத்தியத்தையும் துதிப்பேன்; இஸ்ரவேலின் பரிசுத்தரே, சுரமண்டலத்தைக்கொண்டு உம்மைப் பாட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பாடும்போது என் உதடும், நீர் மீட்டுக்கொண்ட என் ஆத்துமாவும் கெம்பீரித்து மகிழ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ப் பொல்லாப்பைத் தேடுகிறவர்கள் வெட்கி இலச்சையடைந்தபடியால், நாள்தோறும் என் நாவு உமது நீதியைக் கொண்டா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ப் பொல்லாப்பைத் தேடுகிறவர்கள் வெட்கி இலச்சையடைந்தபடியால், நாள்தோறும் என் நாவு உமது நீதியைக் கொண்டா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ப்பொழுதும் வந்தடையத்தக்கக் கன்மலையாயிரும்; என்னை இரட்சிப்பதற்குக் கட்டளையிட்டீரே; நீரே என் கன்மலையும் என் கோட்டையுமாய் இ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ப்பொழுதும் வந்தடையத்தக்கக் கன்மலையாயிரும்; என்னை இரட்சிப்பதற்குக் கட்டளையிட்டீரே; நீரே என் கன்மலையும் என் கோட்டையுமாய் இருக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ே, துன்மார்க்கனுடைய கைக்கும், நியாயக்கேடும் கொடுமையுமுள்ளவனுடைய கைக்கும் என்னைத் தப்புவி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ே, துன்மார்க்கனுடைய கைக்கும், நியாயக்கேடும் கொடுமையுமுள்ளவனுடைய கைக்கும் என்னைத் தப்புவிய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ே, நீரே என் நோக்கமும், என் சிறுவயது தொடங்கி என் நம்பிக்கையுமாயிருக்கிற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ப்பத்தில் உற்பவித்ததுமுதல் உம்மால் ஆதரிக்கப்பட்டேன்; என் தாயின் வயிற்றிலிருந்து என்னை எடுத்தவர் நீரே; உம்மையே நான் எப்பொழுதும் துத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 shall be continually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am as a wonder unto many; but you are my strong refu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my mouth be filled with your praise and with your honour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Cast me not off in the time of old age; forsake me not when my strength fai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mine enemies speak against me; and they that lay wait for my soul take counsel toge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aying, God has forsaken him: persecute and take him; for there is none to deliv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 God, be not far from me: O my God, make haste for my hel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Let them be confounded and consumed that are adversaries to my soul; let them be cover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ach and dishonour that seek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 will hope continually, and will yet praise you more and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you, O LORD, do I put my trust: let me never be put to confu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y mouth shall show forth your righteousness and your salvation all the day; for I know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ill go in the strength of the Lord GOD: I will make mention of your righteousness, ev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O God, you have taught me from my youth: and until now have I declared your wondrou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also when I am old and greyheaded, O God, forsake me not; until I have showed your streng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is generation, and your power to every one that is to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our righteousness also, O God, is very high, who have done great things: O God, who is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, which have showed me great and sore troubles, shall restore life in me again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Deliver me in your righteousness, and cause me to escape: incline yours ear unto me, and sa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me up again from the depth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shall increase my greatness, and comfort me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 will also praise you with the psaltery, even your truth, O my God: unto you will I sing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rp, O you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y lips shall greatly rejoice when I sing unto you; and my soul, which you have redee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My tongue also shall talk of your righteousness all the day long: for they are confounded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brought unto shame, that seek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 you my strong habitation, unto which I may continually resort: you have given commandmen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 me; for you are my rock and my fort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eliver me, O my God, out of the hand of the wicked, out of the hand of the unrighteous and cr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 are my hope, O Lord GOD: you are my trust from my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y you have I been held up from the womb: you are he that took me out of my mother's bowels: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2026-07-18T18:07:38Z</dcterms:created>
  <dcterms:modified xsi:type="dcterms:W3CDTF">2026-07-18T18:07:38Z</dcterms:modified>
  <dc:title>சங்கீதம் : 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