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59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ூயா நமதாண்டவரை அவர் ஆலயத்தில் தொழுவோம் 
அவருடைய கிரியையான ஆகாய விரிவை பார்த்து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மாட்சியான வல்ல கர மகத்துவத்துகாகவும் துதிப்போம் 
மா எக்காள தொனியோடும்  வீணையோடும் துதிப்போம் 
மாசில்லா சுர மண்டலத்தோடும்  தம்புருவோடும் நடனத்தோடும் 
மாபெரியாழோடும் இன்னிசை  தேன் குழலோடும் துதித்திடுவோ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அல்லேலூயா ஓசையுள்ள  கைத்தாளங்களை கொண்டும் துதிப்போம்
அவருடைய புதுப்பாட்டை பண்ணிசைத்து துதிப்போம் 
அதிசய படைப்புகள் அனைத்தோடும் உயிரினை பெற்ற யாவற்றோடும்
அல்லேலூயா கீதம் அனைவரும்  பாடித் துதித்து உயர்த்திடுவோ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2026-07-25T11:41:52Z</dcterms:created>
  <dcterms:modified xsi:type="dcterms:W3CDTF">2026-07-25T11:41:52Z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