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14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அடிக்கப்ப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நொறுக்கப்ப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வாழ மரி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உயிர்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மேல் கிருபை வைத்து இரட்சிப்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வரே-இதற்கு ஈடு இண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யிலே இல்லைய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ேல் அன்பு வ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காரம் செய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ில்லை மரண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ஜெனிப்பித்தவரும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ஜீவனை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நிகரான தெய்வமொ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ையப்பா-அகில உலகத்திற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ும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ிவில்லா இராஜ்ய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சாளும் தெய்வ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ெல்லாம் துடைத்த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மகிழ்ச்சியே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பெற்றெடுத்தவரும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பேரு வச்சவரும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வளர்த்தவரும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யே…. கன்ம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ின் அன்பிலும் மேலான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வேயில்லாத உண்மையான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2026-07-31T22:00:14Z</dcterms:created>
  <dcterms:modified xsi:type="dcterms:W3CDTF">2026-07-31T22:00:14Z</dcterms:modified>
  <dc:title>துதிப் பாடல்கள் : 941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