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8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ிவுடன் தேடி வந்த நாதர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ன் அன்பை எண்ண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ப்புடனே நான் பாடிடுவேன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ரமாய் போனத் துரோக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 எடுத்தார் தூய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பணி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க்கிச் செல்வேன் அவர் திருநாமத்த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ந்திடும் எந்த பாவி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் சேர்ப்பார் தம் மந்த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ந்திடும் இந்நே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ன் பதிலும் காரண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 என்றழைக்கும் மீட்பரண்டை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ேசித்த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்திடும் கர்த்தர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ழித் தப்பிப் போன பாவி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கொண்டழைத்த கர்த்தர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ே தான் மர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 எனக்கு தந்தன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வலையாய் கண்ணீர் சிந்தும் 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2026-07-30T14:10:02Z</dcterms:created>
  <dcterms:modified xsi:type="dcterms:W3CDTF">2026-07-30T14:10:02Z</dcterms:modified>
  <dc:title>துதிப் பாடல்கள் : 439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