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ிலே இருக்கும் அவனைவ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தேவன் பெரிய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ே ஒளியும் மீட்புமா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ருக்கு அஞ்ச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ே என் வாழ்வின் பெலனா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ருக்கு பயப்படுவேன்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ய் தன் பிள்ளையை மறந்த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றவாத என் நேச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யனைப்போல நடத்து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ிஷேகம் செய்கி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த்தக்கோட்டைக்குள்ளே நான் நுழைந்துவிட்ட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லைகள் குன்றுகள் விலகின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றாது உம் கிரு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ாதி சிநேகத்தால் இழுத்துக்கொண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ணைத்த சேர்த்துக் கொண்டார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ி எதுவும் அணுகாது எந்தத் தீங்கும் தீண்டா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சரின் இரத்தம் என்மே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ெருங்காது சாத்த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சமாய்ச் சிலுவையில் பலியா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த்தானை வென்று விட்ட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ம்மட்டும் உதவின எபனேச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ியும் காத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4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2026-07-25T11:42:35Z</dcterms:created>
  <dcterms:modified xsi:type="dcterms:W3CDTF">2026-07-25T11:42:35Z</dcterms:modified>
  <dc:title>துதிப் பாடல்கள் : 548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