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ே இருக்கும் அவனை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பெரி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ஒளியும் மீட்பு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க்கு அஞ்ச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வாழ்வின் பெலன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க்கு பயப்படுவ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் தன் பிள்ளையை மற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த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னைப்போல நடத்த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செய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க்கோட்டைக்குள்ளே நான் நுழைந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குன்றுகள் வில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ு உ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ி சிநேகத்தால் இழுத்துக்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 சேர்த்துக் கொண்ட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துவும் அணுகாது எந்தத் தீங்கும் தீண்ட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ின் இரத்தம் என்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ங்காது சா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ாய்ச் சிலுவையில் பலிய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வென்று 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உதவின எபன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2026-09-08T14:52:41Z</dcterms:created>
  <dcterms:modified xsi:type="dcterms:W3CDTF">2026-09-08T14:52:41Z</dcterms:modified>
  <dc:title>துதிப் பாடல்கள் : 548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