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அக்கிரமம் பூமியிலே பெருகினது என்றும், அவன் இருதயத்து நினைவுகளின் தோற்றமெல்லாம் நித்தமும் பொல்லாததே என்றும், கர்த்தர் கண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ாம் பூமியிலே மனுஷனை உண்டாக்கினதற்காகக் கர்த்தர் மனஸ்தாபப்பட்டார்; அது அவர் இருதயத்துக்கு விசனம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: நான் சிருஷ்டித்த மனுஷனைப் பூமியின்மேல் வைக்காமல், மனுஷன் முதற்கொண்டு, மிருகங்கள் ஊரும் பிராணிகள் ஆகாயத்துப் பறவைகள் பரியந்தமும் உண்டாயிருக்கிறவைகளை நிக்கிரகம்பண்ணுவேன்; நான் அவர்களை உண்டாக்கினது எனக்கு மனஸ்தாபமாயிருக்கிறது என்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கர்த்தர்: நான் சிருஷ்டித்த மனுஷனைப் பூமியின்மேல் வைக்காமல், மனுஷன் முதற்கொண்டு, மிருகங்கள் ஊரும் பிராணிகள் ஆகாயத்துப் பறவைகள் பரியந்தமும் உண்டாயிருக்கிறவைகளை நிக்கிரகம்பண்ணுவேன்; நான் அவர்களை உண்டாக்கினது எனக்கு மனஸ்தாபமாயிருக்கிறது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ோவாவுக்கோ கர்த்தருடைய கண்களில் கிருபை கிடைத்த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ோவாவின் வம்சவரலாறு: நோவா தன் காலத்தில் இருந்தவர்களுக்குள்ளே நீதிமானும் உத்தமனுமாயிருந்தான்; நோவா தேவனோடே சஞ்சரித்துக் கொண்டிருந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ோவாவின் வம்சவரலாறு: நோவா தன் காலத்தில் இருந்தவர்களுக்குள்ளே நீதிமானும் உத்தமனுமாயிருந்தான்; நோவா தேவனோடே சஞ்சரித்துக் கொண்டிருந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ோவா சேம் காம் யாப்பேத் என்னும் மூன்று குமாரரைப் பெற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ூமியானது தேவனுக்கு முன்பாகச் சீர்கெட்டதாயிருந்தது; பூமி கொடுமையினால் நிறைந்த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ூமியைப் பார்த்தார்; இதோ அது சீர்கெட்டதாயிருந்தது; மாம்சமான யாவரும் பூமியின்மேல் தங்கள் வழியைக் கெடுத்துக்கொண்டிருந்த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னுஷர் பூமியின்மேல் பெருகத் துவக்கி, அவர்களுக்கு குமாரத்திகள் பிறந்தபோது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ேவன் பூமியைப் பார்த்தார்; இதோ அது சீர்கெட்டதாயிருந்தது; மாம்சமான யாவரும் பூமியின்மேல் தங்கள் வழியைக் கெடுத்துக்கொண்டிருந்த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் நோவாவை நோக்கி: மாம்சமான யாவரின் முடிவும் எனக்கு முன்பாக வந்தது; அவர்களாலே பூமி கொடுமையினால் நிறைந்தது; நான் அவர்களைப் பூமியோடுங்கூட அழித்துப் போட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் நோவாவை நோக்கி: மாம்சமான யாவரின் முடிவும் எனக்கு முன்பாக வந்தது; அவர்களாலே பூமி கொடுமையினால் நிறைந்தது; நான் அவர்களைப் பூமியோடுங்கூட அழித்துப் போட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ொப்பேர் மரத்தால் உனக்கு ஒரு பேழையை உண்டாக்கு; அந்தப் பேழையிலே அறைகளை உண்டுபண்ணி, அதை உள்ளும் புறம்புமாக கீல்பூச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கொப்பேர் மரத்தால் உனக்கு ஒரு பேழையை உண்டாக்கு; அந்தப் பேழையிலே அறைகளை உண்டுபண்ணி, அதை உள்ளும் புறம்புமாக கீல்பூச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அதைப் பண்ணவேண்டிய விதம் என்னவென்றால், பேழையின் நீளம் முந்நூறு முழமும் அதின் அகலம் ஐம்பது முழமும், அதின் உயரம் முப்பது முழமுமாய் இருக்கவேண்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அதைப் பண்ணவேண்டிய விதம் என்னவென்றால், பேழையின் நீளம் முந்நூறு முழமும் அதின் அகலம் ஐம்பது முழமும், அதின் உயரம் முப்பது முழமுமாய் இருக்கவேண்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ேழைக்கு ஓர் ஜன்னலை உண்டுபண்ணி, மேல்தட்டுக்கு ஒரு முழத்தாழ்த்தியிலே அதைச் செய்துமுடித்து, பேழையின் கதவை அதின் பக்கத்தில் வைத்து, கீழ் அறைகளையும், இரண்டாம் தட்டின் அறைகளையும், மூன்றாம் தட்டின் அறைகளையும் பண்ணவேண்ட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 பேழைக்கு ஓர் ஜன்னலை உண்டுபண்ணி, மேல்தட்டுக்கு ஒரு முழத்தாழ்த்தியிலே அதைச் செய்துமுடித்து, பேழையின் கதவை அதின் பக்கத்தில் வைத்து, கீழ் அறைகளையும், இரண்டாம் தட்டின் அறைகளையும், மூன்றாம் தட்டின் அறைகளையும் பண்ணவேண்ட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னத்தின் கீழே ஜீவசுவாசமுள்ள சகல மாம்ச ஜந்துக்களையும் அழிக்க நான் பூமியின்மேல் ஜலப்பிரளயத்தை வரப்பண்ணுவேன்; பூமியிலுள்ள யாவும் மாண்டுப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குமாரர் மனுஷகுமாரத்திகளை அதிக செளந்தரியமுள்ளவர்களென்று கண்டு, அவர்களுக்குள்ளே தங்களுக்குப் பெண்களைத் தெரிந்துகொண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ானத்தின் கீழே ஜீவசுவாசமுள்ள சகல மாம்ச ஜந்துக்களையும் அழிக்க நான் பூமியின்மேல் ஜலப்பிரளயத்தை வரப்பண்ணுவேன்; பூமியிலுள்ள யாவும் மாண்டுப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ுடனே என் உடன்படிக்கையை ஏற்படுத்துவேன்; நீயும் உன்னோடேகூட உன் குமாரரும், உன் மனைவியும், உன் குமாரரின் மனைவிகளும், பேழைக்குள் பிரவேசிய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உன்னுடனே என் உடன்படிக்கையை ஏற்படுத்துவேன்; நீயும் உன்னோடேகூட உன் குமாரரும், உன் மனைவியும், உன் குமாரரின் மனைவிகளும், பேழைக்குள் பிரவேசிய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வித மாம்சமான ஜீவன்களிலும் ஆணும் பெண்ணுமாக வகை ஒன்றுக்கு ஒவ்வொரு ஜோடு உன்னுடன் உயிரோடே காக்கப்படுவதற்கு, பேழைக்குள்ளே சேர்த்துக்கொ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சகலவித மாம்சமான ஜீவன்களிலும் ஆணும் பெண்ணுமாக வகை ஒன்றுக்கு ஒவ்வொரு ஜோடு உன்னுடன் உயிரோடே காக்கப்படுவதற்கு, பேழைக்குள்ளே சேர்த்துக்கொ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ஜாதியான பறவைகளிலும், ஜாதிஜாதியான மிருகங்களிலும், பூமியிலுள்ள சகல ஜாதிஜாதியான ஊரும் பிராணிகளிலும், வகை ஒன்றுக்கு ஒவ்வொரு ஜோடு உயிரோடே காக்கப்படுவதற்கு உன்னிடத்திலே வரக்கடவ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ஜாதியான பறவைகளிலும், ஜாதிஜாதியான மிருகங்களிலும், பூமியிலுள்ள சகல ஜாதிஜாதியான ஊரும் பிராணிகளிலும், வகை ஒன்றுக்கு ஒவ்வொரு ஜோடு உயிரோடே காக்கப்படுவதற்கு உன்னிடத்திலே வரக்கடவ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ஜாதிஜாதியான பறவைகளிலும், ஜாதிஜாதியான மிருகங்களிலும், பூமியிலுள்ள சகல ஜாதிஜாதியான ஊரும் பிராணிகளிலும், வகை ஒன்றுக்கு ஒவ்வொரு ஜோடு உயிரோடே காக்கப்படுவதற்கு உன்னிடத்திலே வரக்கடவ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க்கும் அவைகளுக்கும் ஆகாரமாகச் சகலவித போஜனபதார்த்தங்களையும் சேர்த்து, உன்னிடத்தில் வைத்துக்கொள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க்கும் அவைகளுக்கும் ஆகாரமாகச் சகலவித போஜனபதார்த்தங்களையும் சேர்த்து, உன்னிடத்தில் வைத்துக்கொள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குமாரர் மனுஷகுமாரத்திகளை அதிக செளந்தரியமுள்ளவர்களென்று கண்டு, அவர்களுக்குள்ளே தங்களுக்குப் பெண்களைத் தெரிந்துகொண்ட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ோவா அப்படியே செய்தான்; தேவன் தனக்குக் கட்டளையிட்டபடியெல்லாம் அவன் செய்து முடித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: என் ஆவி என்றைக்கும் மனுஷனோடே போராடுவதில்லை; அவன் மாம்சம்தானே, அவன் இருக்கப் போகிற நாட்கள் நூற்றிருபது வருஷம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ப்பொழுது கர்த்தர்: என் ஆவி என்றைக்கும் மனுஷனோடே போராடுவதில்லை; அவன் மாம்சம்தானே, அவன் இருக்கப் போகிற நாட்கள் நூற்றிருபது வருஷம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ட்களில் இராட்சதர் பூமியிலே இருந்தார்கள்; பின்பு தேவகுமாரர் மனுஷகுமாரத்திகளோடே கூடுகிறதினால், இவர்கள் அவர்களுக்குப் பிள்ளைகளைப் பெற்றபோது, இவர்களும் பூர்வத்தில் பேர் பெற்ற மனுஷராகிய பலவான்களான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நாட்களில் இராட்சதர் பூமியிலே இருந்தார்கள்; பின்பு தேவகுமாரர் மனுஷகுமாரத்திகளோடே கூடுகிறதினால், இவர்கள் அவர்களுக்குப் பிள்ளைகளைப் பெற்றபோது, இவர்களும் பூர்வத்தில் பேர் பெற்ற மனுஷராகிய பலவான்களா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ுடைய அக்கிரமம் பூமியிலே பெருகினது என்றும், அவன் இருதயத்து நினைவுகளின் தோற்றமெல்லாம் நித்தமும் பொல்லாததே என்றும், கர்த்தர் கண்ட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డ్డదనియు యెహోవా చ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తాను భూమిమీద నరులను చేసినందుకు యెహోవా సంతాపము నొంది తన హృద యములో నొచ్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యెహోవా నేను సృజించిన నరులును నరులతోకూడ జంతువులును పురుగులును ఆకాశ పక్ష్యాదులును భూమి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ుండకుండ తుడిచివేయుదును; ఏలయనగా నేను వారిని సృష్టిం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యితే నోవహు యెహోవా దృష్టియందు కృప పొందినవాడ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ోవహు వంశావళి యిదే. నోవహు నీతిపరుడును తన తరములో నిందారహితుడునై యుండెను. నోవహు దేవునితో కూడ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డచినవాడ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షేము, హాము, యాపెతను ముగ్గురు కుమారులను నోవహు 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భూలోకము దేవుని సన్నిధిని చెడిపోయియుండెను; భూలోకము బలాత్కారముతో నిండి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దేవుడు భూలోకమును చూచినప్పుడు అది చెడిపోయి యుండెను; భూమిమీద సమస్త శరీరులు తమ మార్గ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నరులు భూమిమీద విస్తరింప నారంభించిన తరువాత కుమార్తెలు వారికి పుట్టి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రిపివేసుకొని యుండ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దేవుడు నోవహుఱోసమస్త శరీరుల మూలముగా భూమి బలాత్కారముతో నిండియున్నది గనుక నా సన్నిధిని వారి అంత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యున్నది; ఇదిగో వారిని భూమితోకూడ నాశనము చేయుద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చితిసారకపు మ్రానుతో నీకొరకు ఓడను చేసికొనుము. అరలు పెట్టి ఆ ఓడను చేసి లోపటను వెలుపటను దానికి కీ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ూయ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నీవు దాని చేయవలసిన విధమిది; ఆ ఓడ మూడువందల మూరల పొడుగును ఏబది మూరల వెడల్పును ముప్పది మూర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ెత్తును గలదై యుండ 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ఆ ఓడకు కిటికీ చేసి పైనుండి మూరెడు క్రిందికి దాని ముగించవలెను; ఓడ తలుపు దాని ప్రక్కను ఉంచవల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్రింది అంతస్థు రెండవ అంతస్థు మూడవ అంతస్థు గలదిగా దాని చేయ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ఇదిగో నేనే జీవ వాయువుగల సమస్త శరీరులను ఆకాశము క్రింద నుండ కుండ నాశము చేయుటకు భూమిమీదిక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దేవుని కుమారులు నరుల కుమార్తెలు చక్కనివారని చూచి వారందరిలో తమకు మనస్సువచ్చిన స్త్రీలను వివాహ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లప్రవాహము రప్పించుచున్నాను. లోకమందున్న సమస్తమును చని పోవ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యితే నీతో నా నిబంధన స్థిరపరచుదును; నీవును నీతోకూడ నీ కుమారులును నీ భార్యయు నీ కోడండ్రును ఆ ఓడ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వేశ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మరియు నీతోకూడ వాటిని బ్రదికించి యుంచుకొనుటకు సమస్త జీవులలో, అనగా సమస్త శరీరులయొక్క ప్రతి జాత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ి రెండేసి చొప్పున నీవు ఓడలోనికి తేవలెను; వాటిలో మగదియు ఆడుదియు నుండ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నీవు వాటిని బ్రది కించి యుంచుకొనుటకై వాటి వాటి జాతుల ప్రకారము పక్షులలోను, వాటి వాటి జాత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కారము జంతువుల లోను, వాటి వాటి జాతుల ప్రకారము నేలను ప్రాకు వాటన్నిటిలోను, ప్రతి జాతిలో రెండ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ొప్పున నీ యొద్దకు అవి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మరియు తినుటకు నానావిధములైన ఆహారపదార్థములను కూర్చుకొని నీదగ్గర ఉంచు కొనుము; అవి నీకును వాట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హారమగున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సి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నోవహు అట్లు చేసెను; దేవుడు అతని కాజ్ఞాపించిన ప్రకారము యావత్త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ప్పుడు యెహోవానా ఆత్మ నరులతో ఎల్లప్పుడును వాదించదు; వారు తమ అక్రమ విషయములో నరమాత్రులై యున్నార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యినను వారి దినములు నూట ఇరువది యేండ్లగ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ఆ దినములలో నెఫీలులను వారు భూమి మీదనుండిరి; తరువాతను ఉండిరి. దేవుని కుమారులు నరుల కుమార్తెల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యినప్పుడు వారికి పిల్లలను కనిరి. పూర్వ కాలమందు పేరు పొందిన శూరులు వీర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నరుల చెడు తనము భూమిమీద గొప్పదనియు, వారి హృదయము యొక్క తలంపులలోని ఊహ అంతయు ఎల్లప్పుడు కేవల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2026-07-25T14:21:54Z</dcterms:created>
  <dcterms:modified xsi:type="dcterms:W3CDTF">2026-07-25T14:21:54Z</dcterms:modified>
  <dc:title>ஆதியாகமம்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