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9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கள் வழுவாமல் தாங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ாதம் நானென்றும் சரணட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என்னையே அர்ப்பணி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 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நோக்கம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ஒன்றும்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ில் நீர்தான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-2 உம் பிள்ளை நான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ாய் நானும் எங்கே போ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ே நீர் தானே என் தஞ்ச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என்னை கா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2026-09-09T11:19:12Z</dcterms:created>
  <dcterms:modified xsi:type="dcterms:W3CDTF">2026-09-09T11:19:12Z</dcterms:modified>
  <dc:title>துதிப் பாடல்கள் : 666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