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, யூதராஜ சிங்க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 ஓசன்னா ஓசன்ன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ை நேசிக்கின்றார்
ஆகா என்றும் ஆனந்தமே (2)
எந்தன் வாழ்வில் செய்த நன்மைகள்
ஒன்றல்ல இரண்டல்ல ஏராள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, யூதராஜ சிங்க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ை நேசிக்கின்றார்
ஆகா என்றும் ஆனந்த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த்தாலே என்னை அணைத்தீரே
நன்றி நன்றி இயேசையா
என் பலனாக வந்தீரே அரணாக நின்றீரே
நன்றி நன்றி இயேச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, யூதராஜ சிங்க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ை நேசிக்கின்றார்
ஆகா என்றும் ஆனந்த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ாய் இருந்தாலும் யோர்தான் போல் தெரிந்தாலும் 
கவலை ஒன்றும் இல்லையே
அற்புதங்கள் செய்கிறவர் அதிசயங்கள் செய்கிறவர்
என் நடுவில் இருக்கின்ற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2026-09-16T21:44:38Z</dcterms:created>
  <dcterms:modified xsi:type="dcterms:W3CDTF">2026-09-16T21:44:38Z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