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ீண் புகழ்ச்சியை விரும்பாமலும், ஒருவரையொருவர் கோபமூட்டாமலும், ஒருவர்மேல் ஒருவர் பொறாமைகொள்ளாமலும் இருக்கக்கடவ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படியினாலே, நீங்கள் மறுபடியும் அடிமைத்தனத்தின் நுகத்துக்குட்படாமல், கிறிஸ்து நமக்கு உண்டாக்கின சுயாதீன நிலைமையிலே நிலைகொண்டிர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படியினாலே, நீங்கள் மறுபடியும் அடிமைத்தனத்தின் நுகத்துக்குட்படாமல், கிறிஸ்து நமக்கு உண்டாக்கின சுயாதீன நிலைமையிலே நிலைகொண்டிர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நீங்கள் விருத்தசேதனம்பண்ணிக்கொண்டால் கிறிஸ்துவினால் உங்களுக்கு ஒரு பிரயோஜனமுமிராது என்று பவுலாகிய நான் உங்களுக்குச் சொல்ல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நீங்கள் விருத்தசேதனம்பண்ணிக்கொண்டால் கிறிஸ்துவினால் உங்களுக்கு ஒரு பிரயோஜனமுமிராது என்று பவுலாகிய நான் உங்களுக்குச் சொல்ல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, விருத்தசேதனம்பண்ணிக்கொள்ளுகிற எந்த மனுஷனும் நியாயப்பிரமாணம் முழுவதையும் நிறைவேற்றக் கடனாளியாயிருக்கிறான் என்று மறுபடியும் அப்படிப்பட்டவனுக்குச் சாட்சியாக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, விருத்தசேதனம்பண்ணிக்கொள்ளுகிற எந்த மனுஷனும் நியாயப்பிரமாணம் முழுவதையும் நிறைவேற்றக் கடனாளியாயிருக்கிறான் என்று மறுபடியும் அப்படிப்பட்டவனுக்குச் சாட்சியாகச் சொல்ல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ியாயப்பிரமாணத்தினால் நீதிமான்களாக விரும்புகிற நீங்கள் யாவரும் கிறிஸ்துவைவிட்டுப் பிரிந்து கிருபையினின்று விழுந்த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ியாயப்பிரமாணத்தினால் நீதிமான்களாக விரும்புகிற நீங்கள் யாவரும் கிறிஸ்துவைவிட்டுப் பிரிந்து கிருபையினின்று விழுந்த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ங்களோ நீதிகிடைக்குமென்று ஆவியைக்கொண்டு விசுவாசத்தினால் நம்பிக்கையோடே காத்திருக்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ொறாமைகள், கொலைகள், வெறிகள், களியாட்டுகள் முதலானவைகளே; இப்படிப்பட்டவைகளைச் செய்கிறவர்கள் தேவனுடைய ராஜ்யத்தைச் சுதந்தரிப்பதில்லையென்று முன்னே நான் சொன்னதுபோல இப்பொழுதும் உங்களுக்குச் சொல்ல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ங்களோ நீதிகிடைக்குமென்று ஆவியைக்கொண்டு விசுவாசத்தினால் நம்பிக்கையோடே காத்திருக்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றிஸ்து இயேசுவினிடத்தில் விருத்தசேதனமும் விருத்தசேதனமில்லாமையும் ஒன்றுக்கும் உதவாது, அன்பினால் கிரியைசெய்கிற விசுவாசமே உதவ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றிஸ்து இயேசுவினிடத்தில் விருத்தசேதனமும் விருத்தசேதனமில்லாமையும் ஒன்றுக்கும் உதவாது, அன்பினால் கிரியைசெய்கிற விசுவாசமே உதவ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நன்றாய் ஓடினீர்களே; சத்தியத்திற்குக் கீழ்ப்படியாமற்போக உங்களுக்குத் தடைசெய்தவன் யார்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ப் போதனை உங்களை அழைத்தவரால் உண்டானதல்ல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ளிப்புள்ள கொஞ்சமாவானது பிசைந்த மாவனைத்தையும் உப்பப்பண்ண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வேறுவிதமாய்ச் சிந்திக்கமாட்டீர்களென்று நான் கர்த்தருக்குள் உங்களைக்குறித்து நம்பிக்கையாயிருக்கிறேன்; உங்களைக் கலக்குகிறவன் எப்படிப்பட்டவனாயிருந்தாலும் தனக்கேற்ற ஆக்கினையை அடை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வேறுவிதமாய்ச் சிந்திக்கமாட்டீர்களென்று நான் கர்த்தருக்குள் உங்களைக்குறித்து நம்பிக்கையாயிருக்கிறேன்; உங்களைக் கலக்குகிறவன் எப்படிப்பட்டவனாயிருந்தாலும் தனக்கேற்ற ஆக்கினையை அடைவ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ோதரரே, இதுவரைக்கும் நான் விருத்தசேதனத்தைப் பிரசங்கிக்கிறவனாயிருந்தால், இதுவரைக்கும் என்னத்திற்குத் துன்பப்படுகிறேன்? அப்படியானால் சிலுவையைப்பற்றி வரும் இடறல் ஒழிந்திருக்குமே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ோதரரே, இதுவரைக்கும் நான் விருத்தசேதனத்தைப் பிரசங்கிக்கிறவனாயிருந்தால், இதுவரைக்கும் என்னத்திற்குத் துன்பப்படுகிறேன்? அப்படியானால் சிலுவையைப்பற்றி வரும் இடறல் ஒழிந்திருக்குமே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ொறாமைகள், கொலைகள், வெறிகள், களியாட்டுகள் முதலானவைகளே; இப்படிப்பட்டவைகளைச் செய்கிறவர்கள் தேவனுடைய ராஜ்யத்தைச் சுதந்தரிப்பதில்லையென்று முன்னே நான் சொன்னதுபோல இப்பொழுதும் உங்களுக்குச் சொல்ல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ோதரரே, இதுவரைக்கும் நான் விருத்தசேதனத்தைப் பிரசங்கிக்கிறவனாயிருந்தால், இதுவரைக்கும் என்னத்திற்குத் துன்பப்படுகிறேன்? அப்படியானால் சிலுவையைப்பற்றி வரும் இடறல் ஒழிந்திருக்குமே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ைக் கலக்குகிறவர்கள் தறிப்புண்டுபோனால் நலமாயிரு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நீங்கள் சுயாதீனத்திற்கு அழைக்கப்பட்டீர்கள், இந்தச் சுயாதீனத்தை நீங்கள் மாம்சத்திற்கேதுவாக அநுசரியாமல், அன்பினாலே ஒருவருக்கொருவர் ஊழியஞ்செய்ய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நீங்கள் சுயாதீனத்திற்கு அழைக்கப்பட்டீர்கள், இந்தச் சுயாதீனத்தை நீங்கள் மாம்சத்திற்கேதுவாக அநுசரியாமல், அன்பினாலே ஒருவருக்கொருவர் ஊழியஞ்செய்ய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ிடத்தில் நீ அன்புகூருவதுபோலப் பிறனிடத்திலும் அன்புகூருவாயாக, என்கிற இந்த ஒரே வார்த்தையிலே நியாயப்பிரமாணம் முழுவதும் நிறைவேற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ஒருவரையொருவர் கடித்துப் பட்சித்தீர்களானால் அழிவீர்கள். அப்படி ஒருவராலொருவர் அழிக்கப்படாதபடிக்கு எச்சரிக்கையாயி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ஒருவரையொருவர் கடித்துப் பட்சித்தீர்களானால் அழிவீர்கள். அப்படி ஒருவராலொருவர் அழிக்கப்படாதபடிக்கு எச்சரிக்கையாயிர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நான் சொல்லுகிறதென்னவென்றால், ஆவிக்கேற்றபடி நடந்துகொள்ளுங்கள், அப்பொழுது மாம்ச இச்சையை நிறைவேற்றாதிருப்ப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நான் சொல்லுகிறதென்னவென்றால், ஆவிக்கேற்றபடி நடந்துகொள்ளுங்கள், அப்பொழுது மாம்ச இச்சையை நிறைவேற்றாதிருப்ப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ாம்சம் ஆவிக்கு விரோதமாகவும், ஆவி மாம்சத்துக்கு விரோதமாகவும் இச்சிக்கிறது; நீங்கள் செய்யவேண்டுமென்றிருக்கிறவைகளைச் செய்யாதபடிக்கு, இவைகள் ஒன்றுக்கொன்று விரோதமாய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வியின் கனியோ, அன்பு, சந்தோஷம், சமாதானம், நீடியபொறுமை, தயவு, நற்குணம், விசுவாச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ாம்சம் ஆவிக்கு விரோதமாகவும், ஆவி மாம்சத்துக்கு விரோதமாகவும் இச்சிக்கிறது; நீங்கள் செய்யவேண்டுமென்றிருக்கிறவைகளைச் செய்யாதபடிக்கு, இவைகள் ஒன்றுக்கொன்று விரோதமாயிருக்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வியினால் நடத்தப்படுவீர்களானால், நீங்கள் நியாயப்பிரமாணத்திற்குக் கீழ்ப்பட்டவர்களல்ல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ாம்சத்தின் கிரியைகள் வெளியரங்கமாயிருக்கின்றன, அவையாவன: விபசாரம், வேசித்தனம், அசுத்தம், காமவிகார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க்கிரகாராதனை, பில்லிசூனியம், பகைகள், விரோதங்கள், வைராக்கியங்கள், கோபங்கள், சண்டைகள், பிரிவினைகள், மார்க்கபேதங்கள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க்கிரகாராதனை, பில்லிசூனியம், பகைகள், விரோதங்கள், வைராக்கியங்கள், கோபங்கள், சண்டைகள், பிரிவினைகள், மார்க்கபேதங்கள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வியின் கனியோ, அன்பு, சந்தோஷம், சமாதானம், நீடியபொறுமை, தயவு, நற்குணம், விசுவாச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ந்தம், இச்சையடக்கம்; இப்படிப்பட்டவைகளுக்கு விரோதமான பிரமாணம் ஒன்றும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றிஸ்துவினுடையவர்கள் தங்கள் மாம்சத்தையும் அதின் ஆசை இச்சைகளையும் சிலுவையில் அறைந்திருக்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றிஸ்துவினுடையவர்கள் தங்கள் மாம்சத்தையும் அதின் ஆசை இச்சைகளையும் சிலுவையில் அறைந்திருக்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ம் ஆவியினாலே பிழைத்திருந்தால், ஆவிக்கேற்றபடி நடக்கவும் கடவ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স আমরা য়েন অযথা অহঙ্কার না করি, পরস্পরকে জ্বালাতন ও হিংসা না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খ্রীষ্ট আমাদের স্বাধীন করেছেন, য়েন আমরা স্বাধীনভাবে থাকতে পারি; তাই শক্ত হয়ে দাঁড়াও, দাসত্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িরে য়েও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শোন! আমি পৌল বলছি৷ যদি তোমরা সুন্নতের মাধ্যমে আবার বিধি-ব্যবস্থায় ফিরে যাও, তবে তোমরা খ্রীষ্ট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ভবান হ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বার আমি প্রত্যেক মানুষকে সতর্ক করে দিচ্ছি৷ তোমরা যদি সুন্নত করাতে চাও, তবে বিধি-ব্যবস্থার সবট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পালন করতে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রা যাঁরা বিধি-ব্যবস্থার দ্বারা ঈশ্বরের সাক্ষাতে নির্দোষ গণিত হতে চেষ্টা করছ, তারা খ্রীষ্ট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 থেকে নিজেদের আলাদা করেছ এবং ঈশ্বরের অনুগ্রহ থেকে বঞ্চিত হ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আমরা বিশ্বাসের দ্বারা ঈশ্বরের সাক্ষাতে নির্দোষ বলে গণিত হবার জন্য অধীর আগ্রহে আত্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মাতলামি, লাম্পট্য আর একই ধরণের অন্য অপরাধ৷ এর বিরুদ্ধে তোমাদের সাবধান করে দিচ্ছি য়েমন এর আগ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েক্ষা ক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ারণ খ্রীষ্ট যীশুতে যুক্ত থাকলে সুন্নত হওয়া বা না হওয়া এ প্রশ্ন মূল্যহীন; কিন্তু দরকারি বিষ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 বিশ্বাস, য়ে বিশ্বাস ভালবাসার মধ্য দিয়ে কাজ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রা বেশ ভালই দৌড়োচ্ছিলে, তাহলে সত্যের বাধ্য হয়ে চলতে কে তোমাদের বাধা দি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িনি তোমাদের আহ্বান করেছেন, সেই ঈশ্বরের কাছ থেকে এই ধরণের প্ররোচনা আসে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াবধান হও! ‘সামান্য একটু খামির গোটা ময়দার তালকে ফুলিয়ে ফাঁপিয়ে তোল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োমাদের জন্য প্রভুতে আমার পূর্ণ বিশ্বাস আছে য়ে তোমরা আমার শিক্ষা ছাড়া ভিন্ন কোন শিক্ষার দ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িরবে না; কিন্তু য়ে লোক তোমাদের বিরক্ত করছে, সে য়েই হোক না কেন, শাস্তি সে পাব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ার ভাই ও বোনেরা, যদি আমি এখনও সুন্নতের প্রযোজন সম্বন্ধে শিক্ষা নিই, তবে আমি এখনও এতো নির্য়াত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োগ করছি কেন? এবং আমি সুন্নতের প্রযোজন সম্বন্ধে যদি এখনও বলি তাহলে ক্রুশের কথা বলতে কোন সমস্যাই হ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, যাঁরা এইসব কুকাজ করবে তাদের ঈশ্বরের রাজ্যে জায়গা হ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াঁরা তোমাদের অস্থির করে তুলছে, আমি চাই তারা য়েন নিজেদের ছিন্নাঙ্গও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ার ভাই ও বোনেরা, স্বাধীন মানুষ হবার জন্যই ঈশ্বর তোমাদের আহ্বান করেছেন, কেবল দেখ তোমাদের প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বৃত্তিকে তৃপ্তি দিয়ে সেই স্বাধীনতার সুয়োগ নিও না, বরং প্রেমে একে অপরের দাস হ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়েহেতু সমস্ত বিধি-ব্যবস্থাকে এক করলে এটাই দাঁড়ায়: ‘তোমার প্রতিবেশীকে নিজের মত করে ভালবাস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তোমরা যদি নিজেদের মধ্যে কামড়া-কামড়ি, ছেঁড়াছেড়ি কর, তবে সাবধান! য়েন তোমরা একে অপ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ারা ধ্বংস না হ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ই আমি বলি য়ে, তোমরা সেই আত্মার পরিচালনায় চল, তাহলে তোমরা আর তোমাদের পাপ প্রকৃতির ইচ্ছা 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ারণ আমাদের পাপ প্রকৃতি যা চায়, তা আত্মার বিরুদ্ধে এবং আত্মা যা চায় তা পাপ প্রকৃতির ইচ্ছ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আত্মার ফল হল ভালবাসা, আনন্দ, শান্তি, ধৈর্য্য, দয়া, মঙ্গলভাব, বিশ্বস্ততা, মৃদুতা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ুদ্ধে৷ এরা পরস্পরের বিরোধী, ফলে তোমরা যা চাও তা করতে পার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তোমরা যদি আত্মা দ্বারা পরিচালিত হও তবে তোমরা বিধি-ব্যবস্থার অধীনে ন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াপ প্রবৃত্তির কাজগুলি স্পষ্ট; সেগুলি হল ব্যভিচার, অশুচিতা, স্বেচ্ছাচারিত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্রতিমা পূজা, ডাইনি বিদ্যা, ঘৃণা, স্বার্থপরতা, হিংসা, ক্রোধ, নিজেদের মধ্যে বিতর্ক, মতভেদ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লাদলি, ঈর্ষ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ত্মসংয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ই সবের বিরুদ্ধে কোন বিধি-ব্যবস্থা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াঁরা যীশু খ্রীষ্টে রয়েছে, তারা তাদের পাপ প্রকৃতিকে কামনা বাসনা সমেত ক্রুশে বিদ্ধ কর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র্থাত্ তাদের পুরানো জীবনের সব মন্দ লালসা ও প্রবৃত্তি ত্যাগ কর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সুতরাং আত্মাই যখন আমাদের নতুন জীবনের উত্‌স তখন এস আমরা আত্মার অধীনে চল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2026-07-31T16:45:48Z</dcterms:created>
  <dcterms:modified xsi:type="dcterms:W3CDTF">2026-07-31T16:45:48Z</dcterms:modified>
  <dc:title>கலாத்தியர்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