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lives and loves, our Saviour King ;
With joyful lips your tribute bring;
Repeat His praise, exalt His Name,
Whose grace and truth are still the sa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mercy flows, an endless stream,
To all eternity the same ;
To all eternity, to all eternity,
To all eternity the sa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is hand is strong, His Word endures,
His sacrifice our peace secures ;
From sin and death He doth redeem,
His changeless love be all our the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Each day reveals His constant love,
With mercies newfrom heaven above ;
Thro' ages past His Word hath stood ;
Oh, taste and see that He is good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2026-09-16T13:41:48Z</dcterms:created>
  <dcterms:modified xsi:type="dcterms:W3CDTF">2026-09-16T13:41:48Z</dcterms:modified>
  <dc:title>Hymn : 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