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emed from death, redeemed from sin, 
Redeemed from ills without, within ; 
Redeemed ! what new light gilds the skies ! 
What glories on the soul aris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emed ! redeemed ! . . . my song shall be, . . . 
Through time and through . . . eternity ! . . . 
Redeemed ! let all . . . the ransomed sing, . . . 
Eternal praise ... to Christ our King 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lory to Film, whose love unknown 
Touched man's abyss from heaven's high throne ;  
Like some new star its radiance beamed,
A new song rose â€” Redeemed ! redeemed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s ocean's billows swell and break, 
The mighty tide of praise shall wake ; 
Thy love, Lord, like th' unfathomed sea, 
Shall waft a world redeemed to The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Redeemed ! creation joyful brings 
Its tribute to the King of kings ; 
Redeemed ! earth's million voices raise 
One sounding anthem to His prais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2026-07-09T08:54:55Z</dcterms:created>
  <dcterms:modified xsi:type="dcterms:W3CDTF">2026-07-09T08:54:55Z</dcterms:modified>
  <dc:title>Hymn : 211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