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ான என் உள்ளம் உருக்கின கல்வாரிய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ு நன்றியுடன் பாடிடுவ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இன்பக் கானான் ஏக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பிதாவின் முகம் தரிச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லிப நாளில் இயேசுவைக் கண்ட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ையுடன் என்னைத்தேடி வந்தார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ற்குமே உதவா என்னையும் கண்டெடு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ை நான் என் சொல்லுவ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இன்பக் கானான் ஏக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பிதாவின் முகம் தரிச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இன்பக் கானான் ஏக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ின் சித்தம் செய்திட நித்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த்தம் செய்தே என்னை அர்ப்பணித்த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ல்லால் ஆசை இப்பூவில் வேறே இ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எனக்கவர் ஆதரவ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இன்பக் கானான் ஏக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பிதாவின் முகம் தரிச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மைப் பின் சென்று ஊழியம் செய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சேர்த்திட வாஞ்சிக்கிற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ும் தேவா ஏழைக்கு மாறாத உம் கிரு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பாரும் என்றும் நான் உம் அடிமை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பிதாவின் முகம் தரிசிப்ப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இன்பக் கானான் ஏக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பிதாவின் முகம் தரிச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ற்றிடுதே உம் வாக்குகள் எ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டுதே உந்தன் சமூகம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ின் மேல் பெலனடைந்து நான் சேர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 சீயோனில் வாழ்ந்திடுவ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இன்பக் கானான் ஏக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பிதாவின் முகம் தரிச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ுக்கு நாள் அற்புதமாய் என்னைத் தாங்கி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் இயேசு என்னோடிருப்பார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இன்பக் கானான் ஏக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பிதாவின் முகம் தரிச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ேற்றினின் றென்னைத் தூக்கியெடு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்றி உள்ளம் புதிதாக்கினார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2026-07-30T22:04:44Z</dcterms:created>
  <dcterms:modified xsi:type="dcterms:W3CDTF">2026-07-30T22:04:44Z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