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எலியா அவனை நோக்கி: எலிசாவே, நீ இங்கே இரு; கர்த்தர் என்னை எரிகோமட்டும் போக அனுப்புகிறார் என்றான். அதற்கு அவன்: நான் உம்மை விடுகிறதில்லை என்று கர்த்தருடைய ஜீவனையும் உம்முடைய ஜீவனையும்கொண்டு சொல்லுகிறேன் என்றான்; அப்படியே அவர்கள் எரிகோவுக்கு வ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எலியா அவனை நோக்கி: எலிசாவே, நீ இங்கே இரு; கர்த்தர் என்னை எரிகோமட்டும் போக அனுப்புகிறார் என்றான். அதற்கு அவன்: நான் உம்மை விடுகிறதில்லை என்று கர்த்தருடைய ஜீவனையும் உம்முடைய ஜீவனையும்கொண்டு சொல்லுகிறேன் என்றான்; அப்படியே அவர்கள் எரிகோவுக்கு வ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எலியா அவனை நோக்கி: எலிசாவே, நீ இங்கே இரு; கர்த்தர் என்னை எரிகோமட்டும் போக அனுப்புகிறார் என்றான். அதற்கு அவன்: நான் உம்மை விடுகிறதில்லை என்று கர்த்தருடைய ஜீவனையும் உம்முடைய ஜீவனையும்கொண்டு சொல்லுகிறேன் என்றான்; அப்படியே அவர்கள் எரிகோவுக்கு வந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ிகோவிலிருந்த தீர்க்கதரிசிகளின் புத்திரர் எலிசாவினிடத்தில் வந்து: இன்றைக்குக் கர்த்தர் உனக்குத் தலைமையாயிருக்கிற உன் எஜமானை உன்னைவிட்டு எடுத்துக்கொள்வார் என்பது உனக்குத் தெரியுமா என்று அவனைக் கேட்டார்கள். அதற்கு அவன்: எனக்குத் தெரியும், சும்மா இருங்கள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ிகோவிலிருந்த தீர்க்கதரிசிகளின் புத்திரர் எலிசாவினிடத்தில் வந்து: இன்றைக்குக் கர்த்தர் உனக்குத் தலைமையாயிருக்கிற உன் எஜமானை உன்னைவிட்டு எடுத்துக்கொள்வார் என்பது உனக்குத் தெரியுமா என்று அவனைக் கேட்டார்கள். அதற்கு அவன்: எனக்குத் தெரியும், சும்மா இருங்கள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ிகோவிலிருந்த தீர்க்கதரிசிகளின் புத்திரர் எலிசாவினிடத்தில் வந்து: இன்றைக்குக் கர்த்தர் உனக்குத் தலைமையாயிருக்கிற உன் எஜமானை உன்னைவிட்டு எடுத்துக்கொள்வார் என்பது உனக்குத் தெரியுமா என்று அவனைக் கேட்டார்கள். அதற்கு அவன்: எனக்குத் தெரியும், சும்மா இருங்கள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எலியா அவனை நோக்கி: நீ இங்கே இரு; கர்த்தர் என்னை யோர்தானுக்கு அனுப்புகிறார் என்றான். அதற்கு அவன்: நான் உம்மை விடுகிறதில்லை என்று கர்த்தருடைய ஜீவனையும் உம்முடைய ஜீவனையும்கொண்டு சொல்லுகிறேன் என்றான்; அப்படியே இருவரும் போ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எலியா அவனை நோக்கி: நீ இங்கே இரு; கர்த்தர் என்னை யோர்தானுக்கு அனுப்புகிறார் என்றான். அதற்கு அவன்: நான் உம்மை விடுகிறதில்லை என்று கர்த்தருடைய ஜீவனையும் உம்முடைய ஜீவனையும்கொண்டு சொல்லுகிறேன் என்றான்; அப்படியே இருவரும் போ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ீர்க்கதரிசிகளின் புத்திரரில் ஐம்பதுபேர் போய், தூரத்திலே பார்த்துக்கொண்டு நின்றார்கள்; அவர்கள் இருவரும் யோர்தான் கரையிலே நின்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ீர்க்கதரிசிகளின் புத்திரரில் ஐம்பதுபேர் போய், தூரத்திலே பார்த்துக்கொண்டு நின்றார்கள்; அவர்கள் இருவரும் யோர்தான் கரையிலே நின்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எலியாவைச் சுழல்காற்றிலே பரலோகத்திற்கு எடுத்துக் கொள்ளப் போகிறபோது, எலியா எலிசாவோடேகூடக் கில்காலிலிருந்து புறப்பட்டுப்போ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எலியா, தன் சால்வையை எடுத்து முறுக்கித் தண்ணீரை அடித்தான்; அது இருபக்கமாகப் பிரிந்தது; அவர்கள் இருவரும் உலர்ந்த தரைவழியாய் அக்கரைக்குப் போ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எலியா, தன் சால்வையை எடுத்து முறுக்கித் தண்ணீரை அடித்தான்; அது இருபக்கமாகப் பிரிந்தது; அவர்கள் இருவரும் உலர்ந்த தரைவழியாய் அக்கரைக்குப் போன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அக்கரைப்பட்டபின்பு, எலியா எலிசாவை நோக்கி: நான் உன்னைவிட்டு எடுத்துக்கொள்ளப்படு முன்னே நான் உனக்குச் செய்யவேண்டியது என்ன கேள் என்றான். அதற்கு எலிசா: உம்மிடத்திலுள்ள ஆவியின் வரம் எனக்கு இரட்டிப்பாய்க் கிடைக்கும்படி வேண்டுகிறே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அக்கரைப்பட்டபின்பு, எலியா எலிசாவை நோக்கி: நான் உன்னைவிட்டு எடுத்துக்கொள்ளப்படு முன்னே நான் உனக்குச் செய்யவேண்டியது என்ன கேள் என்றான். அதற்கு எலிசா: உம்மிடத்திலுள்ள ஆவியின் வரம் எனக்கு இரட்டிப்பாய்க் கிடைக்கும்படி வேண்டுகிறே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அக்கரைப்பட்டபின்பு, எலியா எலிசாவை நோக்கி: நான் உன்னைவிட்டு எடுத்துக்கொள்ளப்படு முன்னே நான் உனக்குச் செய்யவேண்டியது என்ன கேள் என்றான். அதற்கு எலிசா: உம்மிடத்திலுள்ள ஆவியின் வரம் எனக்கு இரட்டிப்பாய்க் கிடைக்கும்படி வேண்டுகிறேன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அரிதான காரியத்தைக் கேட்டாய்; உன்னைவிட்டு நான் எடுத்துக்கொள்ளப்படுகையில் என்னை நீ கண்டால் உனக்குக் கிடைக்கும்; இல்லாவிட்டால் கிடையாது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அரிதான காரியத்தைக் கேட்டாய்; உன்னைவிட்டு நான் எடுத்துக்கொள்ளப்படுகையில் என்னை நீ கண்டால் உனக்குக் கிடைக்கும்; இல்லாவிட்டால் கிடையாது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ேசிக்கொண்டு நடந்துபோகையில், இதோ, அக்கினிரதமும் அக்கினிக் குதிரைகளும் அவர்கள் நடுவாக வந்து இருவரையும் பிரித்தது; எலியா சுழல்காற்றிலே பரலோகத்திற்கு ஏறிப்போன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ேசிக்கொண்டு நடந்துபோகையில், இதோ, அக்கினிரதமும் அக்கினிக் குதிரைகளும் அவர்கள் நடுவாக வந்து இருவரையும் பிரித்தது; எலியா சுழல்காற்றிலே பரலோகத்திற்கு ஏறிப்போ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ேசிக்கொண்டு நடந்துபோகையில், இதோ, அக்கினிரதமும் அக்கினிக் குதிரைகளும் அவர்கள் நடுவாக வந்து இருவரையும் பிரித்தது; எலியா சுழல்காற்றிலே பரலோகத்திற்கு ஏறிப்போ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எலியாவைச் சுழல்காற்றிலே பரலோகத்திற்கு எடுத்துக் கொள்ளப் போகிறபோது, எலியா எலிசாவோடேகூடக் கில்காலிலிருந்து புறப்பட்டுப்போ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ை எலிசா கண்டு: என் தகப்பனே, என் தகப்பனே, இஸ்ரவேலுக்கு இரதமும் குதிரைவீரருமாய் இருந்தவரே என்று புலம்பினான்; அவனை அப்புறம் காணாமல், தன் வஸ்திரத்தைப் பிடித்து இரண்டு துண்டாகக் கிழித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ை எலிசா கண்டு: என் தகப்பனே, என் தகப்பனே, இஸ்ரவேலுக்கு இரதமும் குதிரைவீரருமாய் இருந்தவரே என்று புலம்பினான்; அவனை அப்புறம் காணாமல், தன் வஸ்திரத்தைப் பிடித்து இரண்டு துண்டாகக் கிழித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அவன் எலியாவின் மேலிருந்துகீழே விழுந்த சால்வையை எடுத்துத் திரும்பிப்போய், யோர்தானின் கரையிலே நின்ற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 அவன் எலியாவின் மேலிருந்துகீழே விழுந்த சால்வையை எடுத்துத் திரும்பிப்போய், யோர்தானின் கரையிலே நின்ற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லியாவின்மேலிருந்து கீழே விழுந்த சால்வையைப் பிடித்து: எலியாவின் தேவனாகிய கர்த்தர் எங்கே என்று சொல்லித் தண்ணீரை அடித்தான்; தண்ணீரை அடித்தவுடனே அது இருபக்கமாகப் பிரிந்ததினால் எலிசா இக்கரைப்பட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லியாவின்மேலிருந்து கீழே விழுந்த சால்வையைப் பிடித்து: எலியாவின் தேவனாகிய கர்த்தர் எங்கே என்று சொல்லித் தண்ணீரை அடித்தான்; தண்ணீரை அடித்தவுடனே அது இருபக்கமாகப் பிரிந்ததினால் எலிசா இக்கரைப்பட்ட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லியாவின்மேலிருந்து கீழே விழுந்த சால்வையைப் பிடித்து: எலியாவின் தேவனாகிய கர்த்தர் எங்கே என்று சொல்லித் தண்ணீரை அடித்தான்; தண்ணீரை அடித்தவுடனே அது இருபக்கமாகப் பிரிந்ததினால் எலிசா இக்கரைப்பட்ட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ரிகோவில் பார்த்துக்கொண்டு நின்ற தீர்க்கதரிசிகளின் புத்திரர் அவனைக் கண்டவுடனே, எலியாவின் ஆவி எலிசாவின்மேல் இறங்கியிருக்கிறது என்று சொல்லி, அவனுக்கு எதிர் கொண்டுபோய்த் தரைமட்டும் குனிந்து அவனை வணங்கி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ரிகோவில் பார்த்துக்கொண்டு நின்ற தீர்க்கதரிசிகளின் புத்திரர் அவனைக் கண்டவுடனே, எலியாவின் ஆவி எலிசாவின்மேல் இறங்கியிருக்கிறது என்று சொல்லி, அவனுக்கு எதிர் கொண்டுபோய்த் தரைமட்டும் குனிந்து அவனை வணங்கி: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ரிகோவில் பார்த்துக்கொண்டு நின்ற தீர்க்கதரிசிகளின் புத்திரர் அவனைக் கண்டவுடனே, எலியாவின் ஆவி எலிசாவின்மேல் இறங்கியிருக்கிறது என்று சொல்லி, அவனுக்கு எதிர் கொண்டுபோய்த் தரைமட்டும் குனிந்து அவனை வணங்கி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லியா எலிசாவை நோக்கி: நீ இங்கே இரு; கர்த்தர் என்னைப் பெத்தேல்மட்டும் போக அனுப்புகிறார் என்றான். அதற்கு எலிசா: நான் உம்மை விடுகிறதில்லை என்று கர்த்தரின் ஜீவனையும் உம்முடைய ஜீவனையும்கொண்டு சொல்லுகிறேன் என்றான்; அப்படியே இருவரும் பெத்தேலுக்குப் போன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உமது அடியாரோடே ஐம்பது பலவான்கள் இருக்கிறார்கள்; அவர்கள் போய் உம்முடைய எஜமானைத் தேடும்படி உத்தரவுகொடும்; ஒரு வேளை கர்த்தருடைய ஆவியானவர் அவரை எடுத்து, பர்வதங்களில் ஒன்றின்மேலாகிலும், பள்ளத்தாக்குகளில் ஒன்றிலாகிலும் கொண்டுபோய் வைத்திருப்பார் என்றார்கள். அதற்கு அவன்: அவர்களை அனுப்பவேண்டாம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உமது அடியாரோடே ஐம்பது பலவான்கள் இருக்கிறார்கள்; அவர்கள் போய் உம்முடைய எஜமானைத் தேடும்படி உத்தரவுகொடும்; ஒரு வேளை கர்த்தருடைய ஆவியானவர் அவரை எடுத்து, பர்வதங்களில் ஒன்றின்மேலாகிலும், பள்ளத்தாக்குகளில் ஒன்றிலாகிலும் கொண்டுபோய் வைத்திருப்பார் என்றார்கள். அதற்கு அவன்: அவர்களை அனுப்பவேண்டாம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உமது அடியாரோடே ஐம்பது பலவான்கள் இருக்கிறார்கள்; அவர்கள் போய் உம்முடைய எஜமானைத் தேடும்படி உத்தரவுகொடும்; ஒரு வேளை கர்த்தருடைய ஆவியானவர் அவரை எடுத்து, பர்வதங்களில் ஒன்றின்மேலாகிலும், பள்ளத்தாக்குகளில் ஒன்றிலாகிலும் கொண்டுபோய் வைத்திருப்பார் என்றார்கள். அதற்கு அவன்: அவர்களை அனுப்பவேண்டாம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சலித்துப்போகுமட்டும் அவர்கள் அவனை அலட்டிக்கொண்டிருந்தபடியால் அனுப்புங்கள் என்றான்; அப்படியே ஐம்பது பேரை அனுப்பினார்கள்; அவர்கள் மூன்றுநாள் அவனைத் தேடியும் காணாமல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சலித்துப்போகுமட்டும் அவர்கள் அவனை அலட்டிக்கொண்டிருந்தபடியால் அனுப்புங்கள் என்றான்; அப்படியே ஐம்பது பேரை அனுப்பினார்கள்; அவர்கள் மூன்றுநாள் அவனைத் தேடியும் காணாமல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ரிகோவிலிருந்த அவனிடத்திற்குத் திரும்பிவந்தபோது, அவன் இவர்களைப் பார்த்து: போகவேண்டாம் என்று நான் உங்களுக்குச் சொல்லவில்லையா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ரிகோவிலிருந்த அவனிடத்திற்குத் திரும்பிவந்தபோது, அவன் இவர்களைப் பார்த்து: போகவேண்டாம் என்று நான் உங்களுக்குச் சொல்லவில்லையா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அந்தப் பட்டணத்தின் மனுஷர் எலிசாவை நோக்கி: இதோ, எங்கள் ஆண்டவன் காண்கிறபடி இந்தப் பட்டணம் குடியிருப்புக்கு நல்லது; தண்ணீரோ கெட்டது, நிலமும் பாழ்நிலம் என்ற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 அந்தப் பட்டணத்தின் மனுஷர் எலிசாவை நோக்கி: இதோ, எங்கள் ஆண்டவன் காண்கிறபடி இந்தப் பட்டணம் குடியிருப்புக்கு நல்லது; தண்ணீரோ கெட்டது, நிலமும் பாழ்நிலம் என்ற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ன்: ஒரு புதுத் தோண்டியை எடுத்து, அதிலே உப்புப் போட்டுக் கொண்டுவாருங்கள் என்றான்; அதை அவனிடத்தில் கொண்டு வந்தபோ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லியா எலிசாவை நோக்கி: நீ இங்கே இரு; கர்த்தர் என்னைப் பெத்தேல்மட்டும் போக அனுப்புகிறார் என்றான். அதற்கு எலிசா: நான் உம்மை விடுகிறதில்லை என்று கர்த்தரின் ஜீவனையும் உம்முடைய ஜீவனையும்கொண்டு சொல்லுகிறேன் என்றான்; அப்படியே இருவரும் பெத்தேலுக்குப் போன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நீரூற்றண்டைக்குப் போய், உப்பை அதிலே போட்டு: இந்தத் தண்ணீரை ஆரோக்கியமாக்கினேன்; இனி இதினால் சாவும் வராது, நிலப்பாழும் இராது என்று கர்த்தர் சொல்லுகிறார்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நீரூற்றண்டைக்குப் போய், உப்பை அதிலே போட்டு: இந்தத் தண்ணீரை ஆரோக்கியமாக்கினேன்; இனி இதினால் சாவும் வராது, நிலப்பாழும் இராது என்று கர்த்தர் சொல்லுகிறார்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லிசா சொன்ன வார்த்தையின்படியே அந்தத் தண்ணீர் இந்நாள் வரைக்கும் இருக்கிறபடி ஆரோக்கியமாயிற்ற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அவ்விடத்தை விட்டுப் பெத்தேலுக்குப் போனான்; அவன் வழி நடந்து போகையில் பிள்ளைகள் பட்டணத்திலிருந்து வந்து, அவனைப் பார்த்து: மொட்டைத்தலையா, மொட்டைத்தலையா ஏறிப்போ என்று சொல்லி நிந்தித்த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அவ்விடத்தை விட்டுப் பெத்தேலுக்குப் போனான்; அவன் வழி நடந்து போகையில் பிள்ளைகள் பட்டணத்திலிருந்து வந்து, அவனைப் பார்த்து: மொட்டைத்தலையா, மொட்டைத்தலையா ஏறிப்போ என்று சொல்லி நிந்தித்த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அவ்விடத்தை விட்டுப் பெத்தேலுக்குப் போனான்; அவன் வழி நடந்து போகையில் பிள்ளைகள் பட்டணத்திலிருந்து வந்து, அவனைப் பார்த்து: மொட்டைத்தலையா, மொட்டைத்தலையா ஏறிப்போ என்று சொல்லி நிந்தித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வன் திரும்பி அவர்களைப் பார்த்து: கர்த்தரின் நாமத்திலே அவர்களைச் சபித்தான்; உடனே காட்டிலிருந்து இரண்டு கரடிகள் புறப்பட்டு வந்து, அவர்களில் நாற்பத்திரண்டு பிள்ளைகளைப் பீறிப்போட்ட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வன் திரும்பி அவர்களைப் பார்த்து: கர்த்தரின் நாமத்திலே அவர்களைச் சபித்தான்; உடனே காட்டிலிருந்து இரண்டு கரடிகள் புறப்பட்டு வந்து, அவர்களில் நாற்பத்திரண்டு பிள்ளைகளைப் பீறிப்போட்ட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அவ்விடத்தை விட்டுக் கர்மேல் பர்வதத்திற்குப்போய், அங்கேயிருந்து சமாரியாவுக்குத் திரும்ப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லியா எலிசாவை நோக்கி: நீ இங்கே இரு; கர்த்தர் என்னைப் பெத்தேல்மட்டும் போக அனுப்புகிறார் என்றான். அதற்கு எலிசா: நான் உம்மை விடுகிறதில்லை என்று கர்த்தரின் ஜீவனையும் உம்முடைய ஜீவனையும்கொண்டு சொல்லுகிறேன் என்றான்; அப்படியே இருவரும் பெத்தேலுக்குப் போ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பெத்தேலிலிருந்த தீர்க்கதரிசிகளின் புத்திரர் எலிசாவினிடத்தில் வந்து: இன்றைக்குக் கர்த்தர் உனக்குத் தலைமையாயிருக்கிற உன் எஜமானை உன்னைவிட்டு எடுத்துக் கொள்வார் என்பது உனக்குத் தெரியுமா என்றார்கள். அதற்கு அவன்: எனக்குத் தெரியும், சும்மா இருங்கள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பெத்தேலிலிருந்த தீர்க்கதரிசிகளின் புத்திரர் எலிசாவினிடத்தில் வந்து: இன்றைக்குக் கர்த்தர் உனக்குத் தலைமையாயிருக்கிற உன் எஜமானை உன்னைவிட்டு எடுத்துக் கொள்வார் என்பது உனக்குத் தெரியுமா என்றார்கள். அதற்கு அவன்: எனக்குத் தெரியும், சும்மா இருங்கள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பெத்தேலிலிருந்த தீர்க்கதரிசிகளின் புத்திரர் எலிசாவினிடத்தில் வந்து: இன்றைக்குக் கர்த்தர் உனக்குத் தலைமையாயிருக்கிற உன் எஜமானை உன்னைவிட்டு எடுத்துக் கொள்வார் என்பது உனக்குத் தெரியுமா என்றார்கள். அதற்கு அவன்: எனக்குத் தெரியும், சும்மா இருங்கள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Elijah said unto him, Elisha, tarry here, I pray you; for the LORD has sent me to Jerich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said, As the LORD lives, and as your soul lives, I will not leave you. So they ca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ich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sons of the prophets that were at Jericho came to Elisha, and said unto him, Know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 LORD will take away your master from your head to day? And he answered, Yea, I know i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d all of you your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Elijah said unto him, Tarry, I pray you, here; for the LORD has sent me to Jordan.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As the LORD lives, and as your soul lives, I will not leave you. And they two went 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fifty men of the sons of the prophets went, and stood to view far off: and they two stood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rd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, when the LORD would take up Elijah into heaven by a whirlwind, that Elij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Elijah took his mantle, and wrapped it together, and stroke the waters, and they were divi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e and thither, so that they two went over on dry 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t came to pass, when they were gone over, that Elijah said unto Elisha, Ask what I shall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you, before I be taken away from you. And Elisha said, I pray you, let a double portion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irit be upo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he said, You have asked a hard thing: nevertheless, if you see me when I am taken from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shall be so unto you; but if not, it shall not be 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t came to pass, as they still went on, and talked, that, behold, there appeared a chari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fire, and horses of fire, and parted them both asunder; and Elijah went up by a whirlwind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nt with Elisha from Gilg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Elisha saw it, and he cried, My father, my father, the chariot of Israel, and the horse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. And he saw him no more: and he took hold of his own clothes, and rent them in two pie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took up also the mantle of Elijah that fell from him, and went back, and stood by the bank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rda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took the mantle of Elijah that fell from him, and stroke the waters, and said, Wher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God of Elijah? and when he also had smitten the waters, they parted here and thither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isha went o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en the sons of the prophets which were to view at Jericho saw him, they said, The spir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Elijah does rest on Elisha. And they came to meet him, and bowed themselves to the ground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Elijah said unto Elisha, Tarry here, I pray you; for the LORD has sent me to Bethel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y said unto him, Behold now, there be with your servants fifty strong men; let them go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pray you, and seek your master: lest possibly the Spirit of the LORD has taken him up, and ca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upon some mountain, or into some valley. And he said, All of you shall not se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when they urged him till he was ashamed, he said, Send. They sent therefore fifty men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ought three days, but found hi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hen they came again to him, (for he tarried at Jericho,) he said unto them, Did I not s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, Go no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men of the city said unto Elisha, Behold, I pray you, the situation of this city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easant, as my lord sees: but the water is nil, and the ground bar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e said, Bring me a new cruse, and put salt therein. And they brought it 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isha said unto him, As the LORD lives, and as your soul lives, I will not leave you. So they w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e went forth unto the spring of the waters, and cast the salt in there, and said, Thus s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 I have healed these waters; there shall not be from thence any more death or barren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So the waters were healed unto this day, according to the saying of Elisha which he spo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went up from thence unto Bethel: and as he was going up by the way, there came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ttle children out of the city, and mocked him, and said unto him, Go up, you bald head; go up,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ld 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he turned back, and looked on them, and cursed them in the name of the LORD. And there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two she bears out of the wood, and tare forty and two children 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he went from thence to mount Carmel, and from thence he returned to Sama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 to Beth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sons of the prophets that were at Bethel came forth to Elisha, and said unto him, K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that the LORD will take away your master from your head to day? And he said, Yea, I know i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d all of you your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2026-07-18T18:05:42Z</dcterms:created>
  <dcterms:modified xsi:type="dcterms:W3CDTF">2026-07-18T18:05:42Z</dcterms:modified>
  <dc:title>2 இராஜாக்கள்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