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தெய்வமாக கொண்டோம் 
இதுவரையில் வெட்கப்பட்டதில்லை 
அவரையே ஆதரவாய் கொண்டோம் 
நடுவழியில் நின்று போவதில்ல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ண்டும்போதெல்லாம் என் பதிலானாரே 
வாழ்க்கை முழுவதும் என் துணையானரே 
ஜெபிக்கும் போதெல்லாம் என் பதிலானரே 
வாழ்க்கை முழுவதும் என் துணையானர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ப்போமே அவரை முழுமனதாய் 
ஆராதிப்போமே அவரை தலைமுறைய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ுமையானதை முன்னறிந்ததால் 
தேடிவந்து என் படகில் ஏறிக்கொண்டாரே 
இரவு முழுவதும் பிரயாசப்பட்டும் 
நிரம்பாத என் படகை நிரப்பிவிட்டார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ப்போமே அவரை முழுமனதாய் 
ஆராதிப்போமே அவரை தலைமுறைய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ுத்தந்ததில் கொண்டு சேர்த்திட 
பாதையெல்லாம் நிழலாக கூடவந்தாரே 
போகும் வழியெல்லாம் உணவானாரே 
வாக்குத்தந்த கானானை கையளித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2026-06-15T13:20:26Z</dcterms:created>
  <dcterms:modified xsi:type="dcterms:W3CDTF">2026-06-15T13:20:26Z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