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Override PartName="/ppt/slides/slide97.xml" ContentType="application/vnd.openxmlformats-officedocument.presentationml.slide+xml"/>
  <Override PartName="/ppt/notesSlides/notesSlide97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98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99.xml" ContentType="application/vnd.openxmlformats-officedocument.presentationml.notesSlide+xml"/>
  <Override PartName="/ppt/slides/slide100.xml" ContentType="application/vnd.openxmlformats-officedocument.presentationml.slide+xml"/>
  <Override PartName="/ppt/notesSlides/notesSlide100.xml" ContentType="application/vnd.openxmlformats-officedocument.presentationml.notesSlide+xml"/>
  <Override PartName="/ppt/slides/slide101.xml" ContentType="application/vnd.openxmlformats-officedocument.presentationml.slide+xml"/>
  <Override PartName="/ppt/notesSlides/notesSlide101.xml" ContentType="application/vnd.openxmlformats-officedocument.presentationml.notesSlide+xml"/>
  <Override PartName="/ppt/slides/slide102.xml" ContentType="application/vnd.openxmlformats-officedocument.presentationml.slide+xml"/>
  <Override PartName="/ppt/notesSlides/notesSlide102.xml" ContentType="application/vnd.openxmlformats-officedocument.presentationml.notesSlide+xml"/>
  <Override PartName="/ppt/slides/slide103.xml" ContentType="application/vnd.openxmlformats-officedocument.presentationml.slide+xml"/>
  <Override PartName="/ppt/notesSlides/notesSlide10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presProps" Target="presProps.xml"/>
  <Relationship Id="rId107" Type="http://schemas.openxmlformats.org/officeDocument/2006/relationships/viewProps" Target="viewProps.xml"/>
  <Relationship Id="rId10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கோகாத்தியரின் குமாரரில் ஏமான் என்னும் பாடகன்; இவன் யோவேலின் குமாரன்; இவன் சாமுவேலின் குமாரன்.]]></a:t>
            </a:r>
          </a:p>
        </p:txBody>
      </p:sp>
    </p:spTree>
  </p:cSld>
</p:notes>
</file>

<file path=ppt/notesSlides/notesSlide10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9. கேதேமோத்தும் அதின் வெளிநிலங்களும், மேப்பாத்தும் அதின் வெளிநிலங்களும்,]]></a:t>
            </a:r>
          </a:p>
        </p:txBody>
      </p:sp>
    </p:spTree>
  </p:cSld>
</p:notes>
</file>

<file path=ppt/notesSlides/notesSlide10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9. கேதேமோத்தும் அதின் வெளிநிலங்களும், மேப்பாத்தும் அதின் வெளிநிலங்களும்,]]></a:t>
            </a:r>
          </a:p>
        </p:txBody>
      </p:sp>
    </p:spTree>
  </p:cSld>
</p:notes>
</file>

<file path=ppt/notesSlides/notesSlide10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0. காத் கோத்திரத்திலே கீலேயாத்திலுள்ள ராமோத்தும் அதின் வெளிநிலங்களும், மக்னாயீமும் அதின் வெளிநிலங்களும்,]]></a:t>
            </a:r>
          </a:p>
        </p:txBody>
      </p:sp>
    </p:spTree>
  </p:cSld>
</p:notes>
</file>

<file path=ppt/notesSlides/notesSlide10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1. எஸ்போனும் அதின் வெளிநிலங்களும், யாசேரும் அதின் வெளிநிலங்களும் இருந்த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வன் எல்க்கானாவின் குமாரன்; இவன் யெரொகாமின் குமாரன்; இவன் எலியேலின் குமாரன்; இவன் தோவாகின் குமார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இவன் சூப்பின் குமாரன்; இவன் இல்க்கானாவின் குமாரன்; இவன் மாகாத்தின் குமாரன்; இவன் அமாசாயின் குமார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வன் எல்க்கானாவின் குமாரன்; இவன் யோவேலின் குமாரன்; இவன் அசரியாவின் குமாரன்; இவன் செப்பனியாவின் குமார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வன் தாகாதின் குமாரன்; இவன் ஆசீரின் குமாரன்; இவன் எபியாசாப்பின் குமாரன், இவன் கோராகின் குமார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வன் இத்சாரின் குமாரன்; இவன் கோகாத்தின் குமாரன்; இவன் இஸ்ரவேலின் குமாரனாகிய லேவியின் குமார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இவன் சகோதரனாகிய ஆசாப் இவன் வலதுபக்கத்திலே நிற்பான், ஆசாப் பெரகியாவின் குமாரன்; இவன் சிமேயாவின் குமார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இவன் சகோதரனாகிய ஆசாப் இவன் வலதுபக்கத்திலே நிற்பான், ஆசாப் பெரகியாவின் குமாரன்; இவன் சிமேயாவின் குமார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இவன் மிகாவேலின் குமாரன்; இவன் பாசெயாவின் குமாரன்; இவன் மல்கியாவின் குமார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இவன் எத்னியின் குமாரன்; இவன் சேராவின் குமாரன்; இவன் அதாயாவின் குமார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ெராரியின் குமாரரில் ஒருவன் மகேலி; இவன் குமாரன் லிப்னி; இவன் குமாரன் சிமேயி; இவன் குமாரன் ஊசா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இவன் ஏத்தானின் குமாரன்; இவன் சிம்மாவின் குமாரன்; இவன் சீமேயின் குமார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இவன் யாகாதின் குமாரன்; இவன் கெர்சோமின் குமாரன்; இவன் லேவியின் குமார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மெராரியின் புத்திரராகிய இவர்களுடைய சகோதரர் இடதுபக்கத்திலே நிற்பார்கள்; அவர்களில் ஏதான் என்பவன் கிஷியின் குமாரன், இவன் அப்தியின் குமாரன்; இவன் மல்கின் குமார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மெராரியின் புத்திரராகிய இவர்களுடைய சகோதரர் இடதுபக்கத்திலே நிற்பார்கள்; அவர்களில் ஏதான் என்பவன் கிஷியின் குமாரன், இவன் அப்தியின் குமாரன்; இவன் மல்கின் குமார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இவன் அபியாவின் குமாரன் இவன் அமத்சியாவின் குமாரன்; இவன் இல்க்கியாவின் குமார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இவன் அம்சியின் குமாரன்; இவன் பானியின் குமாரன்; இவன் சாமேரின் குமார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இவன் மகேலியின் குமாரன்; இவன் மூசியின் குமாரன்; இவன் மெராரியின் குமாரன்; இவன் லேவியின் குமார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லேவியின் குமாரர், கெர்சோன், கோகாத், மெராரி என்பவ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ோகாத்தின் குமாரர், அம்ராம், இத்சார், எப்ரோன், ஊசியேல் என்பவ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வர்கள் சகோதரராகிய மற்ற லேவியர் தேவனுடைய ஆலயமாகிய வாசஸ்தலத்தின் பணிவிடைக்கெல்லாம் வைக்கப்பட்டிருந்த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ெராரியின் குமாரரில் ஒருவன் மகேலி; இவன் குமாரன் லிப்னி; இவன் குமாரன் சிமேயி; இவன் குமாரன் ஊசா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ம்ராமின் பிள்ளைகள், ஆரோன், மோசே, மிரியாம் என்பவர்கள்; ஆரோனின் குமாரர், நாதாப், அபியூ, எலெயாசர், இத்தாமார் என்பவ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ஆரோனும் அவன் குமாரரும் சர்வாங்க தகனபலிபீடத்தின்மேல் பலியிட்டுத் தூபங்காட்டும் பீடத்தின்மேல் தூபங்காட்டி, மகா பரிசுத்த ஸ்தலத்தின் எல்லாவேலைக்கும், தேவனுடைய தாசனாகிய மோசே கற்பித்தபடியெல்லாம் இஸ்ரவேலுக்காகப் பாவநிவிர்த்தியுண்டாக்குகிறதற்கும் வைக்கப்பட்டிருந்த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ஆரோனும் அவன் குமாரரும் சர்வாங்க தகனபலிபீடத்தின்மேல் பலியிட்டுத் தூபங்காட்டும் பீடத்தின்மேல் தூபங்காட்டி, மகா பரிசுத்த ஸ்தலத்தின் எல்லாவேலைக்கும், தேவனுடைய தாசனாகிய மோசே கற்பித்தபடியெல்லாம் இஸ்ரவேலுக்காகப் பாவநிவிர்த்தியுண்டாக்குகிறதற்கும் வைக்கப்பட்டிருந்த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ஆரோனும் அவன் குமாரரும் சர்வாங்க தகனபலிபீடத்தின்மேல் பலியிட்டுத் தூபங்காட்டும் பீடத்தின்மேல் தூபங்காட்டி, மகா பரிசுத்த ஸ்தலத்தின் எல்லாவேலைக்கும், தேவனுடைய தாசனாகிய மோசே கற்பித்தபடியெல்லாம் இஸ்ரவேலுக்காகப் பாவநிவிர்த்தியுண்டாக்குகிறதற்கும் வைக்கப்பட்டிருந்த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லெயாசார் பினெகாசைப் பெற்றான்; பினெகாஸ் அபிசுவாவைப் பெற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ஆரோனின் குமாரரில் எலெயாசர் என்பவனுடைய குமாரன் பினேகாஸ்; இவன் குமாரன் அபிசுவா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ிசுவா புக்கியைப் பெற்றான், புக்கி ஊசியைப் பெற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ஊசி செராகியாவைப் பெற்றான்; செரகியா மெராயோதைப் பெற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ெரயோத் அமரியாவைப் பெற்றான்; அமரியா அகிதூபைப் பெற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கிதூப் சாதோக்கைப் பெற்றான்; சாதோக் அகிமாசைப் பெற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வன் குமாரன் சிமெயா; இவன் குமாரன் அகியா; இவன் குமாரன் அசாயா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கிமாஸ் அசரியாவைப் பெற்றான்; அசரியா யோகனானைப் பெற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யோகனான் அசரியாவைப் பெற்றான்; சாலொமோன் எருசலேமில் கட்டின ஆலயத்திலே ஆசாரிய பணிவிடையைச் செய்தவன் இவன்த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சரியா அமரியாவைப் பெற்றான்; அமரியா அகிதூபைப் பெற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கிதூப் சாதோக்கைப் பெற்றான்; சாதோக் சல்லூமைப் பெற்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ல்லூம் இல்க்கியாவைப் பெற்றான்; இல்க்கியா அசரியாவைப் பெற்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சரியா செராயாவைப் பெற்றான்; செராயா யோசதாக்கைப் பெற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இவன் குமாரன் புக்கி; இவன் குமாரன் ஊசி, இவன் குமாரன் செராகியா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் நேபுகாத்நேச்சாரைக்கொண்டு யூதா ஜனங்களையும் எருசலேமியரையும் சிறைபிடித்துக்கொண்டுபோகச் செய்தபோது யோசதாக்கும் சிறைப்பட்டுப்போன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் நேபுகாத்நேச்சாரைக்கொண்டு யூதா ஜனங்களையும் எருசலேமியரையும் சிறைபிடித்துக்கொண்டுபோகச் செய்தபோது யோசதாக்கும் சிறைப்பட்டுப்போன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இவன் குமாரன் மெராயோத்; இவன் குமாரன் அமரியா; இவன் குமாரன் அகித்தூப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கர்த்தருடைய பெட்டி நிலைபெற்றபோது, தாவீது கர்த்தருடைய ஆலயத்தில் சங்கீத சேவையை நடத்துகிறதற்கு ஸ்தாபித்தவர்களும்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லேவியின் குமாரர், கெர்சோம், கோகாத், மெராரி என்பவர்களே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இவன் குமாரன் சாதோக்; இவன் குமாரன் அகிமாஸ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அவர்கள் பேட்டைகளின்படியே அவர்கள் எல்லைக்குள்ளான அவர்கள் வாசஸ்தலங்களாவன: கோகாத்தியரின் வம்சமான ஆரோனின் புத்திரருக்கு விழுந்த சீட்டின்படியே,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அவர்கள் பேட்டைகளின்படியே அவர்கள் எல்லைக்குள்ளான அவர்கள் வாசஸ்தலங்களாவன: கோகாத்தியரின் வம்சமான ஆரோனின் புத்திரருக்கு விழுந்த சீட்டின்படியே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ெர்சோமுடைய குமாரரின் நாமங்கள், லிப்னி, சிமேயி என்பவை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யூதாதேசத்திலிருக்கிற எப்ரோனையும் அதைச் சுற்றியிருக்கிற வெளிநிலங்களையும் கொடுத்த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ோகாத்தின் குமாரர், அம்ராம், இத்சார், எப்ரோன், ஊசியேல் என்பவ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அந்தப் பட்டணத்தின் வயல்களையும் அதின் பட்டிகளையும் எப்புன்னேயின் குமாரனாகிய காலேபுக்குக் கொடுத்த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ெராரியின் குமாரர், மகேலி, மூசி என்பவர்கள். லேவியருக்கு அவர்கள் பிதாக்கள் வழியாய் உண்டான வம்சங்கள்: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இப்படியே ஆரோனின் புத்திரருக்கு எப்ரோன் என்னும் அடைக்கலப்பட்டணங்களில் ஒன்றையும், லிப்னாவையும் அதின் வெளிநிலங்களையும், யாத்தீரையும் எஸ்தமோவாவையும் அவற்றின் வெளிநிலங்களையும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கர்த்தருடைய பெட்டி நிலைபெற்றபோது, தாவீது கர்த்தருடைய ஆலயத்தில் சங்கீத சேவையை நடத்துகிறதற்கு ஸ்தாபித்தவர்களும்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ெர்சோமின் குமாரன் லிப்னி; இவன் குமாரன் யாகாத்; இவன் குமாரன் சிம்மா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ஈலேனையும் அதின் வெளிநிலங்களையும், தெபீரையும் அதின் வெளிநிலங்களையும்,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வன் குமாரன் யோவா; இவன் குமாரன் இத்தோ; இவன் குமாரன் சேரா; இவன் குமாரன் யாத்திராயி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ஆசானையும் அதின் வெளிநிலங்களையும், பெத்சேமேசையும் அதின் வெளிநிலங்களையும்,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பென்யமீன் கோத்திரத்திலே கேபாவையும் அதின் வெளிநிலங்களையும், அலெமேத்தையும் அதின் வெளிநிலங்களையும், ஆனதோத்தையும் அதின் வெளிநிலங்களையும் கொடுத்தார்கள்; இவர்கள் வம்சங்களுக்குக் கொடுத்த இவர்கள் பட்டணங்களெல்லாம் பதின்மூன்று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பென்யமீன் கோத்திரத்திலே கேபாவையும் அதின் வெளிநிலங்களையும், அலெமேத்தையும் அதின் வெளிநிலங்களையும், ஆனதோத்தையும் அதின் வெளிநிலங்களையும் கொடுத்தார்கள்; இவர்கள் வம்சங்களுக்குக் கொடுத்த இவர்கள் பட்டணங்களெல்லாம் பதின்மூன்று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ோகாத்தின் குமாரரில் ஒருவன் அம்மினதாப், இவன் குமாரன் கோராகு, இவன் குமாரன் ஆசீர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கோகாத்தின் மற்றப் புத்திரருக்கு வேறொரு கோத்திர வம்சத்திலும், பாதிக்கோத்திரமாகிய மனாசேயின் பாதியிலும் விழுந்த சீட்டின்படியே பத்துப் பட்டணங்கள் இருந்தது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கோகாத்தின் மற்றப் புத்திரருக்கு வேறொரு கோத்திர வம்சத்திலும், பாதிக்கோத்திரமாகிய மனாசேயின் பாதியிலும் விழுந்த சீட்டின்படியே பத்துப் பட்டணங்கள் இருந்தது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வன் குமாரன் இல்க்கானா; இவன் குமாரன் அபியாசாப்; இவன் குமாரன் ஆசீ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சாலொமோன் எருசலேமிலே கர்த்தருடைய ஆலயத்தைக் கட்டித் தீருமட்டும் ஆசரிப்புக் கூடார வாசஸ்தலத்திற்கு முன்பாக சங்கீத சேவனையுடன் தங்கள் முறைமையின்படியே பணிவிடை செய்துவந்தவர்களுமாகிய மனுஷரும் அவர்கள் குமாரருமானவ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கெர்சோமின் புத்திரருக்கு அவர்கள் வம்சங்களின்படியே, இசக்கார் கோத்திரத்திலும், ஆசேர் கோத்திரத்திலும், நப்தலி கோத்திரத்திலும், பாசானிலிருக்கிற மனாசே கோத்திரத்திலும் பதின்மூன்று பட்டணங்கள் இருந்தது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கெர்சோமின் புத்திரருக்கு அவர்கள் வம்சங்களின்படியே, இசக்கார் கோத்திரத்திலும், ஆசேர் கோத்திரத்திலும், நப்தலி கோத்திரத்திலும், பாசானிலிருக்கிற மனாசே கோத்திரத்திலும் பதின்மூன்று பட்டணங்கள் இருந்தது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3. மெராரியின் புத்திரருக்கு அவர்கள் வம்சங்களின்படியே ரூபன் கோத்திரத்திலும், காத் கோத்திரத்திலும், செபுலோன் கோத்திரத்திலும் விழுந்த சீட்டின்படி பன்னிரண்டு பட்டணங்கள் இருந்தது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3. மெராரியின் புத்திரருக்கு அவர்கள் வம்சங்களின்படியே ரூபன் கோத்திரத்திலும், காத் கோத்திரத்திலும், செபுலோன் கோத்திரத்திலும் விழுந்த சீட்டின்படி பன்னிரண்டு பட்டணங்கள் இருந்தது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வன் குமாரன் எல்க்கானா; இவன் குமாரன் ஊரியேல்; இவன் குமாரன் ஊசியா; இவன் குமாரன் சவுல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4. அப்படியே இஸ்ரவேல் புத்திரர் லேவியருக்குக் கொடுத்த பட்டணங்களும் அவைகளின் வெளிநிலங்களும் என்னவென்றால்,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ல்க்கானாவின் குமாரர், அமாசாயி ஆகிமோத் என்பவர்கள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5. சீட்டுப்போட்டு, சிலருக்கு தாண் புத்திரரின் கோத்திரத்திலும், சிமியோன் புத்திரரின் கோத்திரத்திலும், பென்யமீன் புத்திரரின் கோத்திரத்திலும், பேர்பேராகச் சொல்லப்பட்ட அந்தப் பட்டணங்களைக் கொடுத்தார்கள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5. சீட்டுப்போட்டு, சிலருக்கு தாண் புத்திரரின் கோத்திரத்திலும், சிமியோன் புத்திரரின் கோத்திரத்திலும், பென்யமீன் புத்திரரின் கோத்திரத்திலும், பேர்பேராகச் சொல்லப்பட்ட அந்தப் பட்டணங்களைக் கொடுத்தார்கள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எல்க்கானாவின் குமாரரில் ஒருவன் சோபாய், இவன் குமாரன் நாகாத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சாலொமோன் எருசலேமிலே கர்த்தருடைய ஆலயத்தைக் கட்டித் தீருமட்டும் ஆசரிப்புக் கூடார வாசஸ்தலத்திற்கு முன்பாக சங்கீத சேவனையுடன் தங்கள் முறைமையின்படியே பணிவிடை செய்துவந்தவர்களுமாகிய மனுஷரும் அவர்கள் குமாரருமானவர்கள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6. கோகாத் புத்திரரில் மற்ற வம்சங்களுக்கு அவர்கள் எல்லையான பட்டணங்கள் அவர்களுக்கு எப்பிராயீம் கோத்திரத்திலே இருந்தது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வன் குமாரன் எலியாப்; இவன் குமாரன் எரோகாம்; இவன் குமாரன் எல்க்கானா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7. எவையெனில், அடைக்கலப்பட்டணங்களில் அவர்களுக்கு எப்பிராயீம் மலைத்தேசத்திலிருக்கிற சீகேமையும் அதின் வெளிநிலங்களையும், கேசேரையும் அதின் வெளிநிலங்களையும்,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7. எவையெனில், அடைக்கலப்பட்டணங்களில் அவர்களுக்கு எப்பிராயீம் மலைத்தேசத்திலிருக்கிற சீகேமையும் அதின் வெளிநிலங்களையும், கேசேரையும் அதின் வெளிநிலங்களையும்,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8. யோக்மேயாமையும் அதின் வெளிநிலங்களையும், பேத்ஓரோனையும் அதின் வெளிநிலங்களையும்,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சாமுவேலின் குமாரர், அவனுடைய முதற்பேறான வஷ்னீ அபியா என்பவர்கள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9. ஆயலோனையும் அதின் வெளிநிலங்களையும், காத்ரிம்மோனையும் அதின் வெளிநிலங்களையும்,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0. மனாசேயின் பாதிக்கோத்திரத்திலே ஆனேரையும் அதின் வெளிநிலங்களையும், பீலியாமையும் அதின் வெளிநிலங்களையும் கொடுத்தார்கள்; இவைகள் காகாத் புத்திரரிலுள்ள மற்ற வம்சங்களுக்கு இருந்தது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0. மனாசேயின் பாதிக்கோத்திரத்திலே ஆனேரையும் அதின் வெளிநிலங்களையும், பீலியாமையும் அதின் வெளிநிலங்களையும் கொடுத்தார்கள்; இவைகள் காகாத் புத்திரரிலுள்ள மற்ற வம்சங்களுக்கு இருந்தது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1. கெர்சோம் புத்திரருக்கு மனாசேயின் பாதிக்கோத்திர வம்சத்திலே பாசானிலிருக்கிற கோலானும் அதின் வெளிநிலங்களும், அஸ்தரோத்தும் அதின் வெளிநிலங்களும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கோகாத்தியரின் குமாரரில் ஏமான் என்னும் பாடகன்; இவன் யோவேலின் குமாரன்; இவன் சாமுவேலின் குமாரன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1. கெர்சோம் புத்திரருக்கு மனாசேயின் பாதிக்கோத்திர வம்சத்திலே பாசானிலிருக்கிற கோலானும் அதின் வெளிநிலங்களும், அஸ்தரோத்தும் அதின் வெளிநிலங்களும்,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2. இசக்கார் கோத்திரத்திலே கேதேசும் அதின் வெளிநிலங்களும், தாபிராத்தும் அதின் வெளிநிலங்களும்,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3. ராமோத்தும் அதின் வெளிநிலங்களும், ஆனேமும் அதின் வெளிநிலங்களும்,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4. ஆசேர் கோத்திரத்திலே மாஷாலும் அதின் வெளிநிலங்களும், அப்தோனும் அதின் வெளிநிலங்களும்,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5. உக்கோக்கும் அதின் வெளிநிலங்களும், ரேகோபும் அதின் வெளிநிலங்களும்.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6. நப்தலி கோத்திரத்திலே கலிலேயாவிலிருக்கிற கேதேசும் அதின் வெளிநிலங்களும், அம்மோனும் அதின் வெளிநிலங்களும், கிரியாத்தாயிமும் அதின் வெளிநிலங்களும் இருந்தது.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6. நப்தலி கோத்திரத்திலே கலிலேயாவிலிருக்கிற கேதேசும் அதின் வெளிநிலங்களும், அம்மோனும் அதின் வெளிநிலங்களும், கிரியாத்தாயிமும் அதின் வெளிநிலங்களும் இருந்தது.]]></a:t>
            </a:r>
          </a:p>
        </p:txBody>
      </p:sp>
    </p:spTree>
  </p:cSld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7. மெராரியின் மற்றப் புத்திரருக்கு செபுலோன் கோத்திரத்திலே ரிம்மோனும் அதின் வெளிநிலங்களும், தாபோரும் அதின் வெளிநிலங்களும்,]]></a:t>
            </a:r>
          </a:p>
        </p:txBody>
      </p:sp>
    </p:spTree>
  </p:cSld>
</p:notes>
</file>

<file path=ppt/notesSlides/notesSlide9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7. மெராரியின் மற்றப் புத்திரருக்கு செபுலோன் கோத்திரத்திலே ரிம்மோனும் அதின் வெளிநிலங்களும், தாபோரும் அதின் வெளிநிலங்களும்,]]></a:t>
            </a:r>
          </a:p>
        </p:txBody>
      </p:sp>
    </p:spTree>
  </p:cSld>
</p:notes>
</file>

<file path=ppt/notesSlides/notesSlide9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8. எரிகோவுக்கு அப்புறமாயிருக்கிற யோர்தானுக்கு அப்பாலே யோர்தானுக்குக் கிழக்கே இருக்கிற ரூபன் கோத்திரத்திலே வனாந்தரத்திலுள்ள பேசேரும் அதன் வெளிநிலங்களும், யாத்சாவும் அதன் வெளிநிலங்களும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0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1.xml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2.xml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3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7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8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એલ - શમુએલનો પુત્ર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9. કદેમોથ તેનાં ગૌચરો સાથે; અને મેફાઆથ નગરો ગૌચરો સાથે આપ્યાં. આ નગરો યર્દન નદીની સામી બાજુએ આવેલ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ણમા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0. ગાદના કુલસમૂહે તેઓને ગિલયાદમાંનું રામોથ તેનાં ગૌચરો સાથે; માહનાઈમ તેનાં ગૌચરો સાથ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1. હેશ્બોન તેનાં ગૌચરો સાથે; અને યાઝેર નગરો ગૌચરો સાથે આપ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તેનો અલ્કાનાહનો પુત્ર, તેનો યરોહામનો પુત્ર, તેનો અલીએલનો પુત્ર, તેનો તોઆહનો પુત્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તેનો સૂફનો પુત્ર, તેનો એલ્કાનાહનો પુત્ર, તેનો માહાથનો પુત્ર, તેનો અમાસાયનો પુત્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તેનો એલ્કાનાહનો પુત્ર, તેનો યોએલનો પુત્ર, તેનો અઝાર્યાનો પુત્ર, તેનો સફાન્યાનો પુત્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તેનો તાહાથનો પુત્ર, તેનો આસ્સીરનો પુત્ર, તેનો એબ્યાસાફ કોરાહનો પુત્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તેનો યિસ્હારનો પુત્ર, તેનો કહાથનો પુત્ર, તેનો લેવીનો પુત્ર, તેનો ઈસ્રાએલનો પુત્ર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હેમાનનો મદદનીશ, અને સાથીદાર આસાફ હતો, તે તેને જમણે હાથે ઊભો રહેતો હતો. આસાફના પૂર્વજો: તે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ેરેખ્યાનો પુત્ર, તેનો શિમઆનો પુત્ર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શિમઆન મિખાયેલનો પુત્ર, તેનો બાઅસેયાનો પુત્ર, તેનો માલ્કિયાનો પુત્ર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માલ્કિયાને એથ્નીનો પુત્ર, તેનો ઝેરાહનો પુત્ર, તેનો અદાયાનો પુત્ર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મરારીના પુત્રો : મરારીનો પુત્ર માહલી, માહલીનો પુત્ર લિબ્ની, અને લિબ્નીનો પુત્ર શિમઈ, તથા શિમઇ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અદાયાને એ એથાનનો પુત્ર, તેનો ઝિમ્માહનો પુત્ર, તેનો શિમઈનો પુત્ર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શિમઈને યાહાથનો પુત્ર, તેનો ગેશોર્મનો પુત્ર, તેનો લેવીનો પુત્ર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હેમાનનો બીજો મદદનીશ એથાન મરારીનો વંશજ હતો. તે હેમાનને ડાબે હાથે ઊભો રહેતો હતો. એથાનના પૂર્વજો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ો કીશીનો પુત્ર, તેનો આબ્દીનો પુત્ર, તેનો માલ્લૂખનો પુત્ર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માલ્લૂખને હશાબ્યાનો પુત્ર, તેનો અમાસ્યાનો પુત્ર, તેનો હિલ્કિયાનો પુત્ર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હિલ્કિયાને આમ્સીનો પુત્ર, તેનો બાનીનો પુત્ર, તેનો શેમેરનો પુત્ર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શેમેરને માહલીનો પુત્ર, તેનો મૂશીનો પુત્ર, તેનો મરારીનો પુત્ર, તેનો લેવીનો પુત્ર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લેવીના પુત્રો: ગેશોર્મ, કહાથ તથા મરા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કહાથના પુત્રો: આમ્રામ, યિસ્હાર, હેબ્રોન અને ઉઝઝીએ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તેઓનાં સગાંઓ, બીજા સર્વ લેવીઓ-મુલાકાત મંડપમાં, દેવના ઘરમાં જુદી જુદી સેવાઓ માટે નિમાયેલ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ત્ર ઉઝઝાહ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આમ્રામનાં સંતાન: હારુન, મૂસા અને મરિયમ.હારુનના પુત્રો: નાદાબ, અબીહૂ, એલઆઝાર અને ઇથામાર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પણ હારુન તથા તેના વંશજો દહનાર્પણની વેદી પર તથા ધૂપવેદી પર, પરમપવિત્રસ્થાનના સર્વ કામને સાર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થા ઇસ્રાએલને માટે પ્રાયશ્ચિત કરવા સારુ, દેવના સેવક મૂસાએ જે સર્વ નિયમો અને કાનૂનો આપ્યા હતા તે મુજ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ર્પણ ચઢાવ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એલઆઝાર, તેનો પુત્ર ફીનહાસ, તેનો પુત્ર આબીશૂઆ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હારુનના પુત્રો આ છે: તેનો પુત્ર એલઆઝાર, એનો પુત્ર ફીનહાસ, એનો પુત્ર અબીશૂ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તેનો પુત્ર બુક્કી, તેનો પુત્ર ઉઝઝ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તેનો પુત્ર ઝરાહયા, તેનો પુત્ર મરાયોથ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તેનો પુત્ર અમાર્યા, તેનો પુત્ર અહિટૂબ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તેનો પુત્ર સાદોક, તેનો પુત્ર અહીમાઆસ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ઉઝઝાહનો પુત્ર શિમઆ, શિમઆનો પુત્ર હાગ્ગિયા અને હાગ્ગિયાનો પુત્ર અસા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તેનો પુત્ર અઝાર્યા, તેનો પુત્ર યોહાના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તેનો પુત્ર અઝાર્યા, યરૂશાલેમમાં સુલેમાને બંધાવેલા મંદિરનો યાજક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અઝાર્યાનો પુત્ર અમાર્યા, તેનો પુત્ર અહીટૂબ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તેનો પુત્ર સાદોક, તેનો પુત્ર શાલ્લૂમ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તેનો પુત્ર હિલ્કિયા, તેનો પુત્ર અઝાર્ય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તેનો પુત્ર સરાયા અને તેનો પુત્ર યહોસાદાક થ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અબીશૂઆનો પુત્ર બુક્કી, એનો પુત્ર ઉઝઝી, એનો પુત્ર ઝરા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જ્યારે યહોવાએ નબૂખાદનેસ્સારને યહૂદા અને યરૂશાલેમ પર વિજય અપાવ્યો તે સમયે યહોસાદાકને દેશનિકા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વામાં આવ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ઝરાયાનો પુત્ર મરાયોથ, એનો પુત્ર અમાર્યા, એનો પુત્ર અહીટૂબ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કરાર કોશને મુલાકાત મંડપમાં લાવ્યા, પછી દાઉદ રાજાએ ત્યાં યહોવાની સ્તુતિ કરવા માટે ગાયકગણો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લેવીના પુત્રો હતા: ગેશોર્મ, કહાથ અને મરા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અહીટૂબનો પુત્ર સાદોક, અને એનો પુત્ર અહીમાઆસ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આ એ જગ્યાઓ છે જ્યાં હારુનના વંશજો રહેતા હતા; તેમની સીમાઓની અંદર ચિઠ્ઠીઓ ફેંકીને કહાથીઓને રહેઠાણ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ટે એક ભાગ આપવામાં આવ્ય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ગેશોર્મના પુત્રો: લિબ્ની અને શિમ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તેઓને તેઓએ યહૂદિયા દેશમાં હેબ્રોન તથા તેની આજુબાજુનાં તેનાં પાદરો આપવામાં આવ્ય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કહાથના પુત્રો: આમ્રામ, યિસ્હાર, હેબ્રોન અને ઉઝઝીએ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પણ તે નગરનાં ખેતરો તથા તેનાં ગામો તેઓએ યફુન્નેહના પુત્ર કાલેબને આપ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મરારીના પુત્રો: માહલી અને મૂશી, લેવીઓના કુલનાં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વળી આસપાસના ગૌચરો સાથેનાં આશ્રયનગરો: લિબ્નાહ, યાત્તીર, એશ્તમોઆ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ના આગેવાનો નીમ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ગેશોર્મના વંશજો: પેઢીના ક્રમ પ્રમાણે: લિબ્ની, એનો પુત્ર યાહાથ, એનો પુત્ર ઝિમ્માહ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હીલેન, દબી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એનો પુત્ર યોઆહ, એનો પુત્ર યિદ્રો, એનો પુત્ર ઝેરાહ અને એનો પુત્ર યેઆથર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આશન અને બેથ-શમેશ તેનાં પાદરો સહિત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બિન્યામીનના કુલસમૂહે યાજકોને બીજા તે નગરો તેમનાં ગૌચરો સાથે આપ્યાં હતા, જેમાં ગેબા, આલ્લેમેથ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ાથોથનો પણ સમાવેશ થા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કહાથના વંશજો: પેઢીના ક્રમ પ્રમાણે; એનો પુત્ર આમ્મીનાદાબ, એનો પુત્ર કોરાહ, એનો પુત્ર આસ્સી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કહાથના બાકીના પુત્રોને ચિઠ્ઠીઓ નાખવાથી એફ્રાઈમ, દાન, તથા મનાશ્શાના અર્ધકુલસમૂહમાંથી દશ નગર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ળ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એનો પુત્ર એલ્કાનાહ, એનો પુત્ર એબ્યાસાફ, એનો પુત્ર આસ્સી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સુલેમાને યહોવાનું મંદિર યરૂશાલેમમાં બાંધ્યું નહોતું. ત્યાં સુધી તેઓ ગાયન કરીને મુલાકાત મંડપન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ગેશોર્મના પુત્રોને તેઓનાં કુલસમૂહો માટે ઇસ્સાખારના કુલમાંથી, આશેરના કુલમાંથી, નફતાલીના કુલમાંથ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બાશાનમાં રહેતા મનાશ્શાના કુલમાંથી થોડો હિસ્સો મળીને તેર નગરો મળ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3. મરારીના વંશજોને, તેઓનાં કુલસમૂહો પ્રમાણે, રૂબેનના કુલમાંથી, ગાદના કુલમાંથી તથા ઝબુલોનના કુલમાં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ચિઠ્ઠીઓ નાખવાથી બાર નગરો મળ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એનો પુત્ર તાહાથ, એનો પુત્ર ઉરીએલ, એનો પુત્ર ઉઝિઝયા, એનો પુત્ર શાઉ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4. ઇસ્રાએલપુત્રોએ લેવીઓને એ નગરો તેઓનાં પાદરો સહિત આપ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એલ્કાનાહના વંશજો આ પ્રમાણે છે: અમાસાય તથા અહીમોથ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5. તેઓએ યહૂદાના કુલસમૂહોમાંથી, શિમોનના કુલસમૂહોમાંથી તથા બિન્યામીનના કુલ સમૂહોમાંથી, આ નગરો જેઓન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મ આપેલાં છે તે, ચિઠ્ઠીઓ નાખીને આપ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એલ્કાનાહની વંશાવળી: એલ્કાનાહનો પુત્ર સોફાય, એનો પુત્ર નાહાથ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ંબુ આગળ સેવા કરતા હતા, તેઓ અનુક્રમે વારા પ્રમાણે સેવા માટે હાજર રહે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6. કહાથનાં કુલસમૂહોને એફ્રાઈમના કુલ પાસે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એનો પુત્ર અલીઆબ, એનો પુત્ર યરોહામ, એનો પુત્ર એલ્કાનાહ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7. તેના ગૌચરો સાથે અપાયેલાં આશ્રયનગરો: એફ્રાઈમના પર્વતીય પ્રદેશમાં આવેલું શખેમ તેનાં ગૌચરો સાથ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ેઝેર તેનાં ગૌચરો સાથ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8. યોકમઆમ તેનાં ગૌચરો સાથે; બેથહોરોન તેનાં ગૌચરો સાથ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શમુએલના પુત્રો: જયેષ્ઠપુત્ર યોએલ તથા બીજો એબિ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9. આયાલોન તેનાં ગૌચરો સાથે; અને ગાથ-રિમ્મોન તેનાં ગૌચરો સાથ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0. કહાથનાં કુટુંબોને મનાશ્શાના અર્ધકુલસમૂહ પાસેથી ગૌચરો સાથે ઇસ્રાએલીઓ દ્વારા અપાયેલાં આશ્રયનગરો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નેર તેનાં ગૌચરો સાથે; અને બિલહામ તેનાં ગૌચરો સાથ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1. ગેશોર્મના કુટુંબોને મનાશ્શાના અર્ધકુલસમૂહ પાસેથી ગૌચરો સાથે અપાયેલા શહેરો આ પ્રમાણે હતા: બાશા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ગાયકગણોના આગેવાનોનાં નામ અને કુટુંબ: ગાયકગણનો આગેવાન હેમાન કહાથના કુટુંબનો હતો, તેના પૂર્વજો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દેશનું ગોલાન તેનાં ગૌચરો સાથે; અને આશ્તારોથ તેનાં ગૌચરો સાથ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2. વળી ઇસ્સાખારના કુલસમૂહો તેઓને ગૌચરો સાથે કેદેશ તેનાં ગૌચરો સાથે; દાબરાથ તેનાં ગૌચરો સાથ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3. રામોથ તેનાં ગૌચરો સાથે; અને આનેમ તેનાં ગૌચરો સાથે આપ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4. આશેરના કુલસમૂહે તેઓને ગૌચરો સાથે આબ્દોન તેનાં ગૌચરો સાથે માશાલ તેનાં ગૌચરો સાથ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5. હુક્કોક તેનાં ગૌચરો સાથે; અને રહોબ તેનાં ગૌચરો સાથે આપ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6. નફતાલીના કુલસમૂહે તેઓને ગૌચરો સાથે ગાલીલનું કેદેશ તેનાં ગૌચરો સાથે; હામ્મોન તેનાં ગૌચરો સાથ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કિર્યાથાઈમ તેનાં ગૌચરો સાથે આપ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7. ઝબુલોનના કુલસમૂહે રિમ્મોન તેનાં ગૌચરો સાથે; અને તાબોર શહેરો અને તેનાં ગૌચરો સાથે; મરારીન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ુટુંબોને આપ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8. રૂબેનના કુલસમૂહે તેઓને બેસેર તેનાં ગૌચરો સાથે; યાહસાહ તેનાં ગૌચરો સાથ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2026-09-07T03:55:50Z</dcterms:created>
  <dcterms:modified xsi:type="dcterms:W3CDTF">2026-09-07T03:55:50Z</dcterms:modified>
  <dc:title>૧ કાળવૃત્તાંત : 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