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ார்வோன் யோசேப்பை நோக்கி: உன் தகப்பனும் உன் சகோதரரும் உன்னிடத்தில் வந்திருக்கிறார்கள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ு தேசம் உனக்கு முன்பாக இருக்கிறது; தேசத்தில் உள்ள நல்ல இடத்திலே உன் தகப்பனையும் உன் சகோதரரையும் குடியேறும்படி செய்; அவர்கள் கோசேன் நாட்டிலே குடியிருக்கலாம்; அவர்களுக்குள்ளே திறமையுள்ளவர்கள் உண்டென்று உனக்குத் தெரிந்தால், அவர்களை என் ஆடுமாடுகளை விசாரிக்கிறதற்குத் தலைவராக வைக்கலாம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ு தேசம் உனக்கு முன்பாக இருக்கிறது; தேசத்தில் உள்ள நல்ல இடத்திலே உன் தகப்பனையும் உன் சகோதரரையும் குடியேறும்படி செய்; அவர்கள் கோசேன் நாட்டிலே குடியிருக்கலாம்; அவர்களுக்குள்ளே திறமையுள்ளவர்கள் உண்டென்று உனக்குத் தெரிந்தால், அவர்களை என் ஆடுமாடுகளை விசாரிக்கிறதற்குத் தலைவராக வைக்கலாம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ு தேசம் உனக்கு முன்பாக இருக்கிறது; தேசத்தில் உள்ள நல்ல இடத்திலே உன் தகப்பனையும் உன் சகோதரரையும் குடியேறும்படி செய்; அவர்கள் கோசேன் நாட்டிலே குடியிருக்கலாம்; அவர்களுக்குள்ளே திறமையுள்ளவர்கள் உண்டென்று உனக்குத் தெரிந்தால், அவர்களை என் ஆடுமாடுகளை விசாரிக்கிறதற்குத் தலைவராக வைக்கலாம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யோசேப்பு தன் தகப்பனாகிய யாக்கோபை அழைத்துக்கொண்டுவந்து, அவனைப் பார்வோனுக்கு முன்பாக நிறுத்தினான். யாக்கோபு பார்வோனை ஆசீர்வதி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யோசேப்பு தன் தகப்பனாகிய யாக்கோபை அழைத்துக்கொண்டுவந்து, அவனைப் பார்வோனுக்கு முன்பாக நிறுத்தினான். யாக்கோபு பார்வோனை ஆசீர்வதித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ர்வோன் யாக்கோபை நோக்கி: உமக்கு வயது என்ன என்று கே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யாக்கோபு: நான் பரதேசியாய்ச் சஞ்சரித்த நாட்கள் நூற்று முப்பது வருஷம்; என் ஆயுசுநாட்கள் கொஞ்சமும் சஞ்சலமுள்ளதுமாயிருக்கிறது; அவைகள் பரதேசிகளாய்ச் சஞ்சரித்த என் பிதாக்களுடைய ஆயுசு நாட்களுக்கு வந்து எட்டவில்லை என்று பார்வோனுடனே சொன்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யாக்கோபு: நான் பரதேசியாய்ச் சஞ்சரித்த நாட்கள் நூற்று முப்பது வருஷம்; என் ஆயுசுநாட்கள் கொஞ்சமும் சஞ்சலமுள்ளதுமாயிருக்கிறது; அவைகள் பரதேசிகளாய்ச் சஞ்சரித்த என் பிதாக்களுடைய ஆயுசு நாட்களுக்கு வந்து எட்டவில்லை என்று பார்வோனுடனே 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யாக்கோபு: நான் பரதேசியாய்ச் சஞ்சரித்த நாட்கள் நூற்று முப்பது வருஷம்; என் ஆயுசுநாட்கள் கொஞ்சமும் சஞ்சலமுள்ளதுமாயிருக்கிறது; அவைகள் பரதேசிகளாய்ச் சஞ்சரித்த என் பிதாக்களுடைய ஆயுசு நாட்களுக்கு வந்து எட்டவில்லை என்று பார்வோனுடனே சொன்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பார்வோனிடத்தில் போய்: என் தகப்பனும் என் சகோதரரும், தங்கள் ஆடுமாடுகளோடும் தங்களுக்கு உண்டான எல்லாவற்றோடுங்கூடக் கானான்தேசத்திலிருந்து வந்தார்கள்; இப்பொழுது கோசேன் நாட்டில் இருக்கிறார்கள் என்று சொல்லி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யாக்கோபு பார்வோனை ஆசீர்வதித்து, அவன் சமுகத்தினின்று புறப்பட்டுப் போ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்வோன் கட்டளையிட்டபடியே, யோசேப்பு தன் தகப்பனுக்கும் தன் சகோதரருக்கும் எகிப்து தேசத்திலே நல்ல நாடாகிய ராமசேஸ் என்னும் நாட்டிலே சுதந்தரம் கொடுத்து, அவர்களைக் குடியேற்ற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்வோன் கட்டளையிட்டபடியே, யோசேப்பு தன் தகப்பனுக்கும் தன் சகோதரருக்கும் எகிப்து தேசத்திலே நல்ல நாடாகிய ராமசேஸ் என்னும் நாட்டிலே சுதந்தரம் கொடுத்து, அவர்களைக் குடியேற்ற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சேப்பு தன் தகப்பனையும் தன் சகோதரரையும் தன் தகப்பனுடைய குடும்பத்தார் அனைவரையும், அவரவர்கள் குடும்பத்திற்குத்தக்கதாய் ஆகாரம் கொடுத்து ஆதரித்து வ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சேப்பு தன் தகப்பனையும் தன் சகோதரரையும் தன் தகப்பனுடைய குடும்பத்தார் அனைவரையும், அவரவர்கள் குடும்பத்திற்குத்தக்கதாய் ஆகாரம் கொடுத்து ஆதரித்து வ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ஞ்சம் மிகவும் கொடிதாயிருந்தது; தேசமெங்கும் ஆகாரம் கிடையாமற் போயிற்று; எகிப்து தேசமும் கானான் தேசமும் பஞ்சத்தினாலே மெலிந்து போய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ஞ்சம் மிகவும் கொடிதாயிருந்தது; தேசமெங்கும் ஆகாரம் கிடையாமற் போயிற்று; எகிப்து தேசமும் கானான் தேசமும் பஞ்சத்தினாலே மெலிந்து போய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சேப்பு எகிப்து தேசத்திலும் கானான் தேசத்திலுமுள்ள பணத்தையெல்லாம் தானியம் கொண்டவர்களிடத்தில் வாங்கி, அதைப் பார்வோன் அரமனையிலே கொண்டுபோய்ச் சேர்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சேப்பு எகிப்து தேசத்திலும் கானான் தேசத்திலுமுள்ள பணத்தையெல்லாம் தானியம் கொண்டவர்களிடத்தில் வாங்கி, அதைப் பார்வோன் அரமனையிலே கொண்டுபோய்ச் சேர்த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கிப்து தேசத்திலும் கானான் தேசத்திலுமுள்ள பணம் செலவழிந்தபோது, எகிப்தியர் எல்லாரும் யோசேப்பினிடத்தில் வந்து எங்களுக்கு ஆகாரம் தாரும்; பணம் இல்லை, அதினால் நாங்கள் உமது சமுகத்தில் சாகவேண்டுமோ என்றார்கள்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பார்வோனிடத்தில் போய்: என் தகப்பனும் என் சகோதரரும், தங்கள் ஆடுமாடுகளோடும் தங்களுக்கு உண்டான எல்லாவற்றோடுங்கூடக் கானான்தேசத்திலிருந்து வந்தார்கள்; இப்பொழுது கோசேன் நாட்டில் இருக்கிறார்கள் என்று சொல்லி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கிப்து தேசத்திலும் கானான் தேசத்திலுமுள்ள பணம் செலவழிந்தபோது, எகிப்தியர் எல்லாரும் யோசேப்பினிடத்தில் வந்து எங்களுக்கு ஆகாரம் தாரும்; பணம் இல்லை, அதினால் நாங்கள் உமது சமுகத்தில் சாகவேண்டுமோ என்றார்கள்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யோசேப்பு: உங்களிடத்தில் பணம் இல்லாமற்போனால், உங்கள் ஆடுமாடுகளைக் கொடுங்கள்; அவைகளுக்குப் பதிலாக உங்களுக்குத் தானியம் கொடுக்கிறே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ஆடுமாடு முதலானவைகளை யோசேப்பினிடத்தில் கொண்டுவந்தார்கள்; யோசேப்பு குதிரைகளையும் ஆடுகளையும் மாடுகளையும் கழுதைகளையும் வாங்கிக் கொண்டு, அந்த வருஷம் அவர்களுடைய ஆடுமாடு முதலான எல்லாவற்றிற்கும் பதிலாக அவர்களுக்கு ஆகாரம் கொடுத்து, அவர்களை ஆதரித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ஆடுமாடு முதலானவைகளை யோசேப்பினிடத்தில் கொண்டுவந்தார்கள்; யோசேப்பு குதிரைகளையும் ஆடுகளையும் மாடுகளையும் கழுதைகளையும் வாங்கிக் கொண்டு, அந்த வருஷம் அவர்களுடைய ஆடுமாடு முதலான எல்லாவற்றிற்கும் பதிலாக அவர்களுக்கு ஆகாரம் கொடுத்து, அவர்களை ஆதரித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 வருஷம் முடிந்தபின், மறுவருஷத்திலே அவர்கள் அவனிடத்தில் வந்து: பணமும் செலவழிந்து போயிற்று; எங்கள் ஆடுமாடு முதலானவைகளும் எங்கள் ஆண்டவனைச் சேர்ந்தது; எங்கள் சரீரமும் நிலமுமே ஒழிய, எங்கள் ஆண்டவனுக்கு முன்பாக மீதியானது ஒன்றும் இல்லை; இது எங்கள் ஆண்டவனுக்குத் தெரியாத காரியம் அல்ல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 வருஷம் முடிந்தபின், மறுவருஷத்திலே அவர்கள் அவனிடத்தில் வந்து: பணமும் செலவழிந்து போயிற்று; எங்கள் ஆடுமாடு முதலானவைகளும் எங்கள் ஆண்டவனைச் சேர்ந்தது; எங்கள் சரீரமும் நிலமுமே ஒழிய, எங்கள் ஆண்டவனுக்கு முன்பாக மீதியானது ஒன்றும் இல்லை; இது எங்கள் ஆண்டவனுக்குத் தெரியாத காரியம் அல்ல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 வருஷம் முடிந்தபின், மறுவருஷத்திலே அவர்கள் அவனிடத்தில் வந்து: பணமும் செலவழிந்து போயிற்று; எங்கள் ஆடுமாடு முதலானவைகளும் எங்கள் ஆண்டவனைச் சேர்ந்தது; எங்கள் சரீரமும் நிலமுமே ஒழிய, எங்கள் ஆண்டவனுக்கு முன்பாக மீதியானது ஒன்றும் இல்லை; இது எங்கள் ஆண்டவனுக்குத் தெரியாத காரியம் அல்ல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ும் எங்கள் நிலங்களும் உம்முடைய கண்களுக்கு முன்பாக அழிந்து போகலாமா? நீர் எங்களையும் எங்கள் நிலங்களையும் வாங்கிக்கொண்டு, ஆகாரம் கொடுக்கவேண்டும்; நாங்களும் எங்கள் நிலங்களும் பார்வோனுக்கு ஆதீனமாயிருப்போம்; நாங்கள் சாகாமல் உயிரோடிருக்கவும், நிலங்கள் பாழாய்ப் போகாமலிருக்கவும், எங்களுக்கு விதைத் தானியத்தைத் தாரும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ும் எங்கள் நிலங்களும் உம்முடைய கண்களுக்கு முன்பாக அழிந்து போகலாமா? நீர் எங்களையும் எங்கள் நிலங்களையும் வாங்கிக்கொண்டு, ஆகாரம் கொடுக்கவேண்டும்; நாங்களும் எங்கள் நிலங்களும் பார்வோனுக்கு ஆதீனமாயிருப்போம்; நாங்கள் சாகாமல் உயிரோடிருக்கவும், நிலங்கள் பாழாய்ப் போகாமலிருக்கவும், எங்களுக்கு விதைத் தானியத்தைத் தாரும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ும் எங்கள் நிலங்களும் உம்முடைய கண்களுக்கு முன்பாக அழிந்து போகலாமா? நீர் எங்களையும் எங்கள் நிலங்களையும் வாங்கிக்கொண்டு, ஆகாரம் கொடுக்கவேண்டும்; நாங்களும் எங்கள் நிலங்களும் பார்வோனுக்கு ஆதீனமாயிருப்போம்; நாங்கள் சாகாமல் உயிரோடிருக்கவும், நிலங்கள் பாழாய்ப் போகாமலிருக்கவும், எங்களுக்கு விதைத் தானியத்தைத் தாரும்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சகோதரரில் ஐந்துபேரைப் பார்வோனுக்கு முன்பாகக் கொண்டுபோய் நிறுத்தி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எகிப்தியர் தங்களுக்குப் பஞ்சம் மேலிட்டபடியால் அவரவர் தங்கள் தங்கள் வயல் நிலங்களை விற்றார்கள்; யோசேப்பு எகிப்தின் நிலங்கள் யாவையும் பார்வோனுக்காகக் கொண்டான்; இவ்விதமாய் அந்தப் பூமி பார்வோனுடையதாயிற்ற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எகிப்தியர் தங்களுக்குப் பஞ்சம் மேலிட்டபடியால் அவரவர் தங்கள் தங்கள் வயல் நிலங்களை விற்றார்கள்; யோசேப்பு எகிப்தின் நிலங்கள் யாவையும் பார்வோனுக்காகக் கொண்டான்; இவ்விதமாய் அந்தப் பூமி பார்வோனுடையதாய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ேலும் அவன் எகிப்தின் ஒரு எல்லை முதல் மறு எல்லைவரைக்குமுள்ள ஜனங்களை அந்தந்தப் பட்டணங்களில் குடிமாறிப்போகப்பண்ணி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ேலும் அவன் எகிப்தின் ஒரு எல்லை முதல் மறு எல்லைவரைக்குமுள்ள ஜனங்களை அந்தந்தப் பட்டணங்களில் குடிமாறிப்போகப்பண்ணி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சாரியருடைய நிலத்தை மாத்திரம் அவன் கொள்ளவில்லை; அது பார்வோனாலே ஆசாரியருக்கு மானியமாகக் கொடுக்கப்பட்டிருந்ததினாலும், பார்வோன் அவர்களுக்குக் கொடுத்த மானியத்தினாலே அவர்கள் ஜீவனம்பண்ணிவந்ததினாலும், அவர்கள் தங்கள் நிலத்தை விற்கவி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சாரியருடைய நிலத்தை மாத்திரம் அவன் கொள்ளவில்லை; அது பார்வோனாலே ஆசாரியருக்கு மானியமாகக் கொடுக்கப்பட்டிருந்ததினாலும், பார்வோன் அவர்களுக்குக் கொடுத்த மானியத்தினாலே அவர்கள் ஜீவனம்பண்ணிவந்ததினாலும், அவர்கள் தங்கள் நிலத்தை விற்கவ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சாரியருடைய நிலத்தை மாத்திரம் அவன் கொள்ளவில்லை; அது பார்வோனாலே ஆசாரியருக்கு மானியமாகக் கொடுக்கப்பட்டிருந்ததினாலும், பார்வோன் அவர்களுக்குக் கொடுத்த மானியத்தினாலே அவர்கள் ஜீவனம்பண்ணிவந்ததினாலும், அவர்கள் தங்கள் நிலத்தை விற்கவில்ல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னும் யோசேப்பு ஜனங்களை நோக்கி: இதோ, இன்று உங்களையும் உங்கள் நிலங்களையும் பார்வோனுக்காக வாங்கிக்கொண்டேன்; இதோ, உங்களுக்குக் கொடுக்கப்படுகிற விதைத்தானியம்; இதை நிலத்தில் விதையு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னும் யோசேப்பு ஜனங்களை நோக்கி: இதோ, இன்று உங்களையும் உங்கள் நிலங்களையும் பார்வோனுக்காக வாங்கிக்கொண்டேன்; இதோ, உங்களுக்குக் கொடுக்கப்படுகிற விதைத்தானியம்; இதை நிலத்தில் விதையுங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ளைவில் ஐந்தில் ஒரு பங்கைப் பார்வோனுக்குக் கொடுக்கவேண்டும்; மற்ற நாலுபங்கும் வயலுக்கு விதையாகவும் உங்களுக்கும் உங்கள் குடும்பத்தாருக்கும் உங்கள் குழந்தைகளுக்கும் ஆகாரமாகவும் உங்களுடையதாயிருக்கட்டு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ர்வோன் அவனுடைய சகோதரரை நோக்கி: உங்கள் தொழில் என்ன என்று கேட்டான்; அதற்கு அவர்கள்: உமது அடியாராகிய நாங்களும் எங்கள் பிதாக்களும் மந்தை மேய்க்கிறவர்கள் என்று பார்வோனிடத்தில் சொன்னதுமன்ற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ளைவில் ஐந்தில் ஒரு பங்கைப் பார்வோனுக்குக் கொடுக்கவேண்டும்; மற்ற நாலுபங்கும் வயலுக்கு விதையாகவும் உங்களுக்கும் உங்கள் குடும்பத்தாருக்கும் உங்கள் குழந்தைகளுக்கும் ஆகாரமாகவும் உங்களுடையதாயிருக்கட்டும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ர்கள்: நீர் எங்கள் பிராணனைக் காப்பாற்றினீர்; எங்கள் ஆண்டவனுடைய கண்களில் எங்களுக்குத் தயவு கிடைக்கவேண்டும்; நாங்கள் பார்வோனுக்கு அடிமைகளாயிருக்கிறோம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ர்கள்: நீர் எங்கள் பிராணனைக் காப்பாற்றினீர்; எங்கள் ஆண்டவனுடைய கண்களில் எங்களுக்குத் தயவு கிடைக்கவேண்டும்; நாங்கள் பார்வோனுக்கு அடிமைகளாயிருக்கிறோம் எ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ஐந்தில் ஒன்று பார்வோனுக்குச் சேரும் வாரம் என்று யோசேப்பு இட்ட கட்டளைப்படி எகிப்து தேசத்திலே இந்நாள்வரைக்கும் நடந்து வருகிறது; ஆசாரியரின் நிலம் மாத்திரம் பார்வோனைச் சேராமல் நீங்கலாயிருந்த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ஐந்தில் ஒன்று பார்வோனுக்குச் சேரும் வாரம் என்று யோசேப்பு இட்ட கட்டளைப்படி எகிப்து தேசத்திலே இந்நாள்வரைக்கும் நடந்து வருகிறது; ஆசாரியரின் நிலம் மாத்திரம் பார்வோனைச் சேராமல் நீங்கலாயிருந்த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ர் எகிப்து தேசத்திலுள்ள கோசேன் நாட்டிலே குடியிருந்தார்கள்; அங்கே நிலங்களைக் கையாட்சி செய்து, மிகவும் பலுகிப் பெருகின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ர் எகிப்து தேசத்திலுள்ள கோசேன் நாட்டிலே குடியிருந்தார்கள்; அங்கே நிலங்களைக் கையாட்சி செய்து, மிகவும் பலுகிப் பெருகின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ாக்கோபு எகிப்து தேசத்திலே பதினேழு வருஷம் இருந்தான்; யாக்கோபுடைய ஆயுசு நாட்கள் நூற்று நாற்பத்தேழு வருஷ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் மரணமடையும் காலம் சமீபித்தது. அப்பொழுது அவன் தன் குமாரனாகிய யோசேப்பை வரவழைத்து, அவனை நோக்கி: என்மேல் உனக்குத் தயவுண்டானால், உன் கையை என் தொடையின்கீழ் வைத்து என்மேல் பட்சமும் உண்மையுமுள்ளவனாயிரு; என்னை எகிப்திலே அடக்கம்பண்ணாதிருப்பாயாக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் மரணமடையும் காலம் சமீபித்தது. அப்பொழுது அவன் தன் குமாரனாகிய யோசேப்பை வரவழைத்து, அவனை நோக்கி: என்மேல் உனக்குத் தயவுண்டானால், உன் கையை என் தொடையின்கீழ் வைத்து என்மேல் பட்சமும் உண்மையுமுள்ளவனாயிரு; என்னை எகிப்திலே அடக்கம்பண்ணாதிருப்பாய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ர்வோன் அவனுடைய சகோதரரை நோக்கி: உங்கள் தொழில் என்ன என்று கேட்டான்; அதற்கு அவர்கள்: உமது அடியாராகிய நாங்களும் எங்கள் பிதாக்களும் மந்தை மேய்க்கிறவர்கள் என்று பார்வோனிடத்தில் சொன்னதுமன்றி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் மரணமடையும் காலம் சமீபித்தது. அப்பொழுது அவன் தன் குமாரனாகிய யோசேப்பை வரவழைத்து, அவனை நோக்கி: என்மேல் உனக்குத் தயவுண்டானால், உன் கையை என் தொடையின்கீழ் வைத்து என்மேல் பட்சமும் உண்மையுமுள்ளவனாயிரு; என்னை எகிப்திலே அடக்கம்பண்ணாதிருப்பாயாக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என் பிதாக்களோடே படுத்துக்கொள்ளவேண்டும்; ஆகையால், நீ என்னை எகிப்திலிருந்து எடுத்துக்கொண்டுபோய், அவர்களை அடக்கம்பண்ணியிருக்கிற நிலத்திலே என்னையும் அடக்கம்பண்ணு என்றான். அதற்கு அவன்: உமது சொற்படி செய்வேன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என் பிதாக்களோடே படுத்துக்கொள்ளவேண்டும்; ஆகையால், நீ என்னை எகிப்திலிருந்து எடுத்துக்கொண்டுபோய், அவர்களை அடக்கம்பண்ணியிருக்கிற நிலத்திலே என்னையும் அடக்கம்பண்ணு என்றான். அதற்கு அவன்: உமது சொற்படி செய்வேன்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ன்: எனக்கு ஆணையிட்டுக்கொடு என்றான்; அவனுக்கு ஆணையிட்டுக்கொடுத்தான். அப்பொழுது இஸ்ரவேல் கட்டிலின் தலைமாட்டிலே சாய்ந்து தொழுதுகொண்ட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ன்: எனக்கு ஆணையிட்டுக்கொடு என்றான்; அவனுக்கு ஆணையிட்டுக்கொடுத்தான். அப்பொழுது இஸ்ரவேல் கட்டிலின் தலைமாட்டிலே சாய்ந்து தொழுதுகொண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னான் தேசத்திலே பஞ்சம் கொடிதாயிருக்கிறது; உமது அடியாரின் மந்தைகளுக்கு மேய்ச்சல் இல்லாமையால், இத்தேசத்திலே தங்கவந்தோம்; உமது அடியாராகிய நாங்கள் கோசேன் நாட்டிலே குடியிருக்கும்படி தயவுசெய்யவேண்டும் என்று வேண்டிக்கொண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னான் தேசத்திலே பஞ்சம் கொடிதாயிருக்கிறது; உமது அடியாரின் மந்தைகளுக்கு மேய்ச்சல் இல்லாமையால், இத்தேசத்திலே தங்கவந்தோம்; உமது அடியாராகிய நாங்கள் கோசேன் நாட்டிலே குடியிருக்கும்படி தயவுசெய்யவேண்டும் என்று வேண்டிக்கொ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னான் தேசத்திலே பஞ்சம் கொடிதாயிருக்கிறது; உமது அடியாரின் மந்தைகளுக்கு மேய்ச்சல் இல்லாமையால், இத்தேசத்திலே தங்கவந்தோம்; உமது அடியாராகிய நாங்கள் கோசேன் நாட்டிலே குடியிருக்கும்படி தயவுசெய்யவேண்டும் என்று வேண்டிக்கொண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फिरौन ने यूसुफ से कहा, तेरा पिता और तेरे भाई तेरे पास आ गए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मिस्र देश तेरे साम्हने पड़ा है; इस देश का जो सब से अच्छा भाग हो, उस में अपने पिता और भाइय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सा दे; अर्थात वे गोशेन ही देश में रहें: और यदि तू जानता हो, कि उन में से परिश्रमी पुरूष हैं,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ें मेरे पशुओं के अधिकारी ठहर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यूसुफ ने अपने पिता याकूब को ले आकर फिरौन के सम्मुख खड़ा किया: और याकूब ने फिरौन को आशीर्वा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फिरौन ने याकूब से पूछा, तेरी अवस्था कितने दिन की हुई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याकूब ने फिरौन से कहा, मैं तो एक सौ तीस वर्ष परदेशी हो कर अपना जीवन बीता चुका हूं; मेरे जीव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न थोड़े और दु:ख से भरे हुए भी थे, और मेरे बापदादे परदेशी हो कर जितने दिन तक जीवित रहे उतने दिन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अभी नहीं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यूसुफ ने फिरौन के पास जा कर यह समाचार दिया, कि मेरा पिता और मेरे भाई, और उनकी भेड़-बकरिया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याकूब फिरौन को आशीर्वाद देकर उसके सम्मुख से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यूसुफ ने अपने पिता और भाइयों को बसा दिया, और फिरौन की आज्ञा के अनुसार मिस्र देश के अच्छे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च्छे भाग में, अर्थात रामसेस नाम देश में, भूमि देकर उन को सौंप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यूसुफ अपने पिता का, और अपने भाइयों का, और पिता के सारे घराने का, एक एक के बालबच्चों के घर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गिनती के अनुसार, भोजन दिला दिलाकर उनका पालन पोषण करने ल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उस सारे देश में खाने को कुछ न रहा; क्योंकि अकाल बहुत भारी था, और अकाल के कारण मिस्र और कन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नों देश नाश ह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जितना रूपया मिस्र और कनान देश में था, सब को यूसुफ ने उस अन्न की सन्ती जो उनके निवासी मोल ले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े इकट्ठा करके फिरौन के भवन में पहुंच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ब मिस्र और कनान देश का रूपया चुक गया, तब सब मिस्री यूसुफ के पास आ आकर कहने लगे, हम को भोजनवस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ाय-बैल और जो कुछ उनका है, सब कनान देश से आ गया है; और अभी तो वे गोशेन देश में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, क्या हम रूपये के न रहने से तेरे रहते हुए मर जाए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यूसुफ ने कहा, यदि रूपये न हों तो अपने पशु दे दो, और मैं उनकी सन्ती तुम्हें खाने को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वे अपने पशु यूसुफ के पास ले आए; और यूसुफ उन को घोड़ों, भेड़-बकरियों, गाय-बैलों और गदहों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न्ती खाने को देने लगा: उस वर्ष में वह सब जाति के पशुओं की सन्ती भोजन देकर उनका पालन पोषण कर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वह वर्ष तो यों कट गया; तब अगले वर्ष में उन्होंने उसके पास आकर कहा, हम अपने प्रभु से यह बात छिप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रखेंगे कि हमारा रूपया चुक गया है, और हमारे सब प्रकार के पशु हमारे प्रभु के पास आ चुके हैं; इस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ब हमारे प्रभु के साम्हने हमारे शरीर और भूमि छोड़कर और कुछ नहीं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हम तेरे देखते क्यों मरें, और हमारी भूमि क्यों उजड़ जाए? हमको और हमारी भूमि को भोजन वस्तु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न्ती मोल ले, कि हम अपनी भूमि समेत फिरौन के दास हों: और हम को बीज दे, कि हम मरने न पाएं, वरन जीवि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ं, और भूमि न उज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फिर उसने अपने भाइयों में से पांच जन ले कर फिरौन के साम्हने खड़े कर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ब यूसुफ ने मिस्र की सारी भूमि को फिरौन के लिये मोल लिया; क्योंकि उस कठिन अकाल के पड़ने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स्रियों को अपना अपना खेत बेच डालना पड़ा: इस प्रकार सारी भूमि फिरौन की हो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एक छोर से ले कर दूसरे छोर तक सारे मिस्र देश में जो प्रजा रहती थी, उसको उसने नगरों में ला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स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र याजकों की भूमि तो उसने न मोल ली: क्योंकि याजकों के लिये फिरौन की ओर से नित्य भोजन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्दोबस्त था, और नित्य जो भोजन फिरौन उन को देता था वही वे खाते थे; इस कारण उन को अपनी भूमि बेचनी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ड़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ब यूसुफ ने प्रजा के लोगों से कहा, सुनो, मैं ने आज के दिन तुम को और तुम्हारी भूमि को भी फिरौ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मोल लिया है; देखो, तुम्हारे लिये यहां बीज है, इसे भूमि में बो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जो कुछ उपजे उसका पंचमांश फिरौन को देना, बाकी चार अंश तुम्हारे रहेंगे, कि तुम उसे अपने खेत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फिरौन ने उसके भाइयों से पूछा, तुम्हारा उद्यम क्या है? उन्होंने फिरौन से कहा, तेरे दास चरवाहे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बोओ, और अपने अपने बालबच्चों और घर के और लोगों समेत खाया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उन्होंने कहा, तू ने हम को बचा लिया है: हमारे प्रभु के अनुग्रह की दृष्टि हम पर बनी रहे, और ह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ौन के दास हो कर रह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सो यूसुफ ने मिस्र की भूमि के विषय में ऐसा नियम ठहराया, जो आज के दिन तक चला आता है, कि पंचमां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ौन को मिला करे; केवल याजकों ही की भूमि फिरौन की नहीं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इस्राएली मिस्र के गोशेन देश में रहने लगे; और वहां की भूमि को अपने वश में कर लिय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ूले-फले, और अत्यन्त बढ़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मिस्र देश में याकूब सतरह वर्ष जीवित रहा: इस प्रकार याकूब की सारी आयु एक सौ सैंतालीस वर्ष की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जब इस्राएल के मरने का दिन निकट आ गया, तब उसने अपने पुत्र यूसुफ को बुलवाकर कहा, यदि तेरा अनुग्र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झ पर हो, तो अपना हाथ मेरी जांघ के तले रखकर शपथ खा, कि मैं तेरे साथ कृपा और सच्चाई का यह क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हमारे पुरखा भी ऐसे ही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ूंगा, कि तुझे मिस्र में मिट्टी न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जब तू अपने बापदादों के संग सो जाएगा, तब मैं तुझे मिस्र से उठा ले जा कर उन्हीं के कबरिस्तान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ूंगा; तब यूसुफ ने कहा, मैं तेरे वचन के अनुसार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फिर उसने कहा, मुझ से शपथ खा: सो उसने उससे शपथ खाई। तब इस्राएल ने खाट के सिरहाने की ओर सि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ुका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फिर उन्होंने फिरौन से कहा, हम इस देश में परदेशी की भांति रहने के लिये आए हैं; क्योंकि कनान द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भारी अकाल होने के कारण तेरे दासों को भेड़-बकरियों के लिये चारा न रहा: सो अपने दासों को गोशेन द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रहने की आज्ञ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2026-08-04T00:17:36Z</dcterms:created>
  <dcterms:modified xsi:type="dcterms:W3CDTF">2026-08-04T00:17:36Z</dcterms:modified>
  <dc:title>उत्पत्ति : 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