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0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!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ம் அளவற இனிதி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ஈண்டடியார் கேட்டிடும் நின்வசனமினிதே, இ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பர நலமொளிர் இதமிகு பெயரு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தரசெனும் ந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!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ம் அளவற இனிதி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ுவியோர் பதிவான் புகநிதி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னருயி ருறுமுழுக் கருளி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விடமே, புகுமணமே, புதுமதி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!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ரிவொடு இனிதருள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!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ம் அளவற இனிதி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ேயோடே புவி பேதை மாமி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ணிடாதடியாருன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று தந்தவனே; யெனச்சொ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ணிடத்துணை ஈவை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ருமுன்னந்தம் பேதைகளின் சொந்தம் பேதமிலா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கொழியே, திடமளி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லையினிலரு முயிர்த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ம் அளவற இனிதினிதே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!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ம் அளவற இனிதி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லய மது நிறைவ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க் குறை வொழிந்தே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வருனதில மெனமன விடர்சா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ும் பொருளுந் தெருளும் செறி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 பர னேச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ுக மது வீச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ண மொழி பேச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புது எருசலை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வானங்கள் கொள்ள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 மொரு நிலை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நிக ரெத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!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ம் அளவற இனிதி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 ஆன்மாவைத் தள்ள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களின் கர்த்தரே! ந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விலம் அளவற இனிதினி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ிருவருளிலமே கணுறும் உண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ுளம்பகமே, இனிதுறும் நிசமி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2026-07-30T14:29:56Z</dcterms:created>
  <dcterms:modified xsi:type="dcterms:W3CDTF">2026-07-30T14:29:56Z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