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னாலும், மாளும் மீட்பர் மா அன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ும் வாக்கு, "இன்று என்ன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ாய் நீ பரதீஸிலிருப்பாய்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பதுவாம் - விஸ்வாசத்தின் பல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ர்த்தாவே, நானும் சாகும் நேரத்த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என்னை நினையும்" என்று ஜெபித்த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லுவையை, தியானம் செய்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ராஜியத்தைக் கண்ணோக்கச் செய்ய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னால், என் பாவம் நினையாதே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ரத்தத்தால் அதைக் கழுவி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"உம் ராஜ்யம் வருங் காலை, கர்த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 சாவால் பாவமன்னி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ிப்பும் எனக்காய்ச் சம்பாத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"என்னை நினையும்", ஆனால், உம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் உண்டான துன்பம் கொஞ்ச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, நோவு, ரத்த வேர்வ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ித்த நீர், இவை மறப்பீர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"என்னை நினையும்", நான் மரிக்கும் நா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நீயும் என்னோடு தங்குவாய் இ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பரதீஸில்" என்னும் உம் வாக்க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ி தேர்ந்து மீளச் செய்ய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ேனை நினையும்" என்ப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ும் கள்ளன் விஸ்வாச நோக்க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மாட்சி கண்டு சொன்னான் தெளி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வர் ஓர் ராஜா என்று சொல்ல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டையாளமும் கண்டிலா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பெலனற்ற கையை நீட்டின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்கிரீடம் நெற்றி சூழ்ந்து பீறிற்ற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2026-07-25T11:45:47Z</dcterms:created>
  <dcterms:modified xsi:type="dcterms:W3CDTF">2026-07-25T11:45:47Z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