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40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ண்டீர்களோ சிலுவையில்
மரிக்கும் இயேசுவை?
கண்டீர்களோ காயங்களில்
சொரியும் ரத்தத்தை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"மன்னியும்" என்ற வேண்டலை
கேட்டீர்களே, ஐயோ!
"ஏன் கைவிட்டீர்"என்றார், அதை
மறக்கக்கூடுமோ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ண்மூடி, தலை சாயவே,
"முடிந்தது" என்றார்;
இவ்வாறு லோக மீட்பையே
அன்பாய் உண்டாக்கின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வ்வேண்டல் ஓலம் காயத்தால்
ஈடேற்றம் வந்ததே;
ஆ! பாவி, இதை நோக்குங்கால்
உன் தோஷம் தீரு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ீர் கெட்டு மாண்டு போகையில்
பார்த்தேன் என் மீட்பரை;
கண்டேன், கண்டேன் சிலுவையில்
மரிக்கும் யேசுவை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2026-09-16T22:29:04Z</dcterms:created>
  <dcterms:modified xsi:type="dcterms:W3CDTF">2026-09-16T22:29:04Z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