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நான் அந்நியபாஷையிலே விண்ணப்பம்பண்ணினால் என் ஆவி விண்ணப்பம்பண்ணுமேயன்றி, என் கருத்து பயனற்றதாய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த்தினாலெனில், நான் அந்நியபாஷையிலே விண்ணப்பம்பண்ணினால் என் ஆவி விண்ணப்பம்பண்ணுமேயன்றி, என் கருத்து பயனற்றத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ிருக்க செய்யவேண்டுவதென்ன? நான் ஆவியோடும் விண்ணப்பம்பண்ணுவேன், கருத்தோடும் விண்ணப்பம்பண்ணுவேன்; நான் ஆவியோடும் பாடுவேன், கருத்தோடும் பாட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யிருக்க செய்யவேண்டுவதென்ன? நான் ஆவியோடும் விண்ணப்பம்பண்ணுவேன், கருத்தோடும் விண்ணப்பம்பண்ணுவேன்; நான் ஆவியோடும் பாடுவேன், கருத்தோடும் பாட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ல்லாவிட்டால், நீ ஆவியோடு ஸ்தோத்திரம்பண்ணும்போது, கல்லாதவன் உன் ஸ்தோத்திரத்திற்கு ஆமென் என்று எப்படிச் சொல்லுவான்? நீ பேசுகிறது இன்னதென்று அவன் அறியான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ல்லாவிட்டால், நீ ஆவியோடு ஸ்தோத்திரம்பண்ணும்போது, கல்லாதவன் உன் ஸ்தோத்திரத்திற்கு ஆமென் என்று எப்படிச் சொல்லுவான்? நீ பேசுகிறது இன்னதென்று அவன் அறியான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ன்றாய் ஸ்தோத்திரம் பண்ணுகிறாய், ஆகிலும் மற்றவன் பக்திவிருத்தியடையமாட்டான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நன்றாய் ஸ்தோத்திரம் பண்ணுகிறாய், ஆகிலும் மற்றவன் பக்திவிருத்தியடையமாட்டான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ங்களெல்லாரிலும் நான் அதிகமாய்ப் பாஷைகளைப் பேசுகிறேன், இதற்காக என் தேவனை ஸ்தோத்திரி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ிருந்தும், நான் சபையிலே அந்நியபாஷையில் பதினாயிரம் வார்த்தைகளைப் பேசுகிறதிலும், மற்றவர்களை உணர்த்தும்படி என் கருத்தோடே ஐந்து வார்த்தைகளைப் பேசுகிறதே எனக்கு அதிக விருப்ப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போல, நீங்களும் தெளிவான பேச்சை நாவினால் வசனியாவிட்டால் பேசப்பட்டது இன்னதென்று எப்படித்தெரியும்? ஆகாயத்தில் பேசுகிறவர்களாயிருப்பீர்கள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ிருந்தும், நான் சபையிலே அந்நியபாஷையில் பதினாயிரம் வார்த்தைகளைப் பேசுகிறதிலும், மற்றவர்களை உணர்த்தும்படி என் கருத்தோடே ஐந்து வார்த்தைகளைப் பேசுகிறதே எனக்கு அதிக விருப்ப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ே, நீங்கள் புத்தியிலே குழந்தைகளாயிராதேயுங்கள்; துர்க்குணத்திலே குழந்தைகளாயும், புத்தியிலோ தேறினவர்களாயுமி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கோதரரே, நீங்கள் புத்தியிலே குழந்தைகளாயிராதேயுங்கள்; துர்க்குணத்திலே குழந்தைகளாயும், புத்தியிலோ தேறினவர்களாயுமிர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ாஷைக்காரராலும், மறுஉதடுகளாலும் இந்த ஜனங்களிடத்தில் பேசுவேன்; ஆகிலும் அவர்கள் எனக்குச் செவிகொடுப்பதில்லையென்று கர்த்தர் சொல்லுகிறார் என்று வேதத்தில் எழுதியிருக்கிற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றுபாஷைக்காரராலும், மறுஉதடுகளாலும் இந்த ஜனங்களிடத்தில் பேசுவேன்; ஆகிலும் அவர்கள் எனக்குச் செவிகொடுப்பதில்லையென்று கர்த்தர் சொல்லுகிறார் என்று வேதத்தில் எழுதியிருக்கிறத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ுக்க, அந்நியபாஷைகள் விசுவாசிகளுக்கு அடையாளமாயிராமல், அவிசுவாசிகளுக்கு அடையாளமாயிருக்கிறது; தீர்க்கதரிசனமோ அவிசுவாசிகளுக்கு அடையாளமாயிராமல், விசுவாசிகளுக்கு அடையாளமாயி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டியிருக்க, அந்நியபாஷைகள் விசுவாசிகளுக்கு அடையாளமாயிராமல், அவிசுவாசிகளுக்கு அடையாளமாயிருக்கிறது; தீர்க்கதரிசனமோ அவிசுவாசிகளுக்கு அடையாளமாயிராமல், விசுவாசிகளுக்கு அடையாளம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சபையாரெல்லாரும் ஏகமாய்க் கூடிவந்து, எல்லாரும் அந்நியபாஷைகளிலே பேசிக்கொள்ளும்போது, கல்லாதவர்களாவது, அவிசுவாசிகளாவது உள்ளே பிரவேசித்தால், அவர்கள் உங்களைப் பைத்தியம் பிடித்தவர்களென்பார்களல்லவ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சபையாரெல்லாரும் ஏகமாய்க் கூடிவந்து, எல்லாரும் அந்நியபாஷைகளிலே பேசிக்கொள்ளும்போது, கல்லாதவர்களாவது, அவிசுவாசிகளாவது உள்ளே பிரவேசித்தால், அவர்கள் உங்களைப் பைத்தியம் பிடித்தவர்களென்பார்கள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ம் தீர்க்கதரிசனஞ் சொல்லுகையில், அவிசுவாசியொருவன், அல்லது கல்லாதவனொருவன், உள்ளே பிரவேசித்தால், அவன் எல்லாராலும் உணர்த்துவிக்கப்பட்டும், எல்லாராலும் நிதானிக்கப்பட்டும் இ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போல, நீங்களும் தெளிவான பேச்சை நாவினால் வசனியாவிட்டால் பேசப்பட்டது இன்னதென்று எப்படித்தெரியும்? ஆகாயத்தில் பேசுகிறவர்களாயிருப்பீர்கள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்லாரும் தீர்க்கதரிசனஞ் சொல்லுகையில், அவிசுவாசியொருவன், அல்லது கல்லாதவனொருவன், உள்ளே பிரவேசித்தால், அவன் எல்லாராலும் உணர்த்துவிக்கப்பட்டும், எல்லாராலும் நிதானிக்கப்பட்டும் இருப்ப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இருதயத்தின் அந்தரங்கங்களும் வெளியரங்கமாகும், அவன்முகங்குப்புற விழுந்து, தேவனைப்பணிந்துகொண்டு, தேவன் மெய்யாய் உங்களுக்குள்ளே இருக்கிறாரென்று அறிக்கையிடுவ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இருதயத்தின் அந்தரங்கங்களும் வெளியரங்கமாகும், அவன்முகங்குப்புற விழுந்து, தேவனைப்பணிந்துகொண்டு, தேவன் மெய்யாய் உங்களுக்குள்ளே இருக்கிறாரென்று அறிக்கையிட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ூடிவந்திருக்கிறபோது, ஒருவன் சங்கீதம் பாடுகிறான், ஒருவன் போதகம்பண்ணுகிறான், ஒருவன் அந்நியபாஷையைப் பேசுகிறான், ஒருவன் இரகசியத்தை வெளிப்படுத்துகிறான், ஒருவன் வியாக்கியானம் பண்ணுகிறான். சகோதரரே, இது என்ன? சகலமும் பக்திவிருத்திக்கேதுவாகச் செய்யப்படக்கடவ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ராவது அந்நியபாஷையிலே பேசுகிறதுண்டானால், அது இரண்டுபேர்மட்டில், அல்லது மிஞ்சினால் மூன்றுபேர்மட்டில அடங்கவும், அவர்கள் ஒவ்வொருவராய்ப் பேசவும், ஒருவன் அர்த்தத்தைச் சொல்லவும் 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ாராவது அந்நியபாஷையிலே பேசுகிறதுண்டானால், அது இரண்டுபேர்மட்டில், அல்லது மிஞ்சினால் மூன்றுபேர்மட்டில அடங்கவும், அவர்கள் ஒவ்வொருவராய்ப் பேசவும், ஒருவன் அர்த்தத்தைச் சொல்லவும் 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பை நாடுங்கள்; ஞானவரங்களையும் விரும்புங்கள்; விசேஷமாய்த் தீர்க்கதரிசன வரத்தை விரும்ப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பை நாடுங்கள்; ஞானவரங்களையும் விரும்புங்கள்; விசேஷமாய்த் தீர்க்கதரிசன வரத்தை விரும்ப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லகத்திலே எத்தனையோ விதமானபாஷைகள் உண்டாயிருக்கிறது, அவைகளில் ஒன்றும் அர்த்தமில்லாததல்ல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அந்நியபாஷையில் பேசுகிறவன், ஆவியிலே இரகசியங்களைப்பேசினாலும், அவன் பேசுகிறதை ஒருவனும் அறியாதிருக்கிறபடியினாலே, அவன் மனுஷரிடத்தில் பேசாமல், தேவனிடத்தில் பேசு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அந்நியபாஷையில் பேசுகிறவன், ஆவியிலே இரகசியங்களைப்பேசினாலும், அவன் பேசுகிறதை ஒருவனும் அறியாதிருக்கிறபடியினாலே, அவன் மனுஷரிடத்தில் பேசாமல், தேவனிடத்தில் பேசு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ர்க்கதரிசனஞ் சொல்லுகிறவனோ மனுஷருக்கு பக்திவிருத்தியும், புத்தியும், ஆறுதலும் உண்டாகத்தக்கதாகப் பேசுகி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ியபாஷையில் பேசுகிறவன் தனக்கே பக்திவிருத்தி உண்டாகப் பேசுகிறான்; தீர்க்கதரிசனஞ்சொல்லுகிறவனோ சபைக்கு பக்திவிருத்தி உண்டாகப் பேசு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ியபாஷையில் பேசுகிறவன் தனக்கே பக்திவிருத்தி உண்டாகப் பேசுகிறான்; தீர்க்கதரிசனஞ்சொல்லுகிறவனோ சபைக்கு பக்திவிருத்தி உண்டாகப் பேசுகி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ெல்லாரும் அந்நியபாஷைகளைப் பேசும்படி விரும்புகிறேன்; ஆகிலும், அந்நியபாஷைகளில் பேசுகிறவன் சபைக்கு பக்திவிருத்தி உண்டாகும்படிக்கு அர்த்தத்தையும் சொல்லாவிட்டால், தீர்க்கதரிசனஞ் சொல்லுகிறவன் அவனிலும் மேன்மையுள்ளவன்; ஆதலால் நீங்கள் தீர்க்கதரிசனஞ்சொல்லுகிறவர்களாகவேண்டுமென்று அதிகமாய் விரும்ப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நான் உங்களிடத்தில் வந்து உங்களுக்கு இரகசியங்களை வெளிப்படுத்துவதற்காவது, அறிவுண்டாக்குவதற்காவது, தீர்க்கதரிசனத்தை அறிவிக்கிறதற்காவது, போதகத்தைப் போதிக்கிறதற்காவது ஏதுவானதைச் சொல்லாமல், அந்நியபாஷைகளில் பேசினால் என்னாலே உங்களுக்குப் பிரயோஜனம் என்ன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ேலும், சகோதரரே, நான் உங்களிடத்தில் வந்து உங்களுக்கு இரகசியங்களை வெளிப்படுத்துவதற்காவது, அறிவுண்டாக்குவதற்காவது, தீர்க்கதரிசனத்தை அறிவிக்கிறதற்காவது, போதகத்தைப் போதிக்கிறதற்காவது ஏதுவானதைச் சொல்லாமல், அந்நியபாஷைகளில் பேசினால் என்னாலே உங்களுக்குப் பிரயோஜனம் எ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ினும், பாஷையின் கருத்தை நான் அறியாமலிருந்தால், பேசுகிறவனுக்கு அந்நியனாயிருப்பேன், பேசுகிறவனும் எனக்கு அந்நியனாயிரு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புல்லாங்குழல், சுரமண்டலம் முதலாகிய சத்தமிடுகிற உயிரில்லாத வாத்தியங்கள் தொனிகளில் வித்தியாசம் காட்டாவிட்டால், குழலாலே ஊதப்படுகிறதும், சுரமண்டலத்தாலே வாசிக்கப்படுகிறதும் இன்னதென்று எப்படித் தெரியும்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புல்லாங்குழல், சுரமண்டலம் முதலாகிய சத்தமிடுகிற உயிரில்லாத வாத்தியங்கள் தொனிகளில் வித்தியாசம் காட்டாவிட்டால், குழலாலே ஊதப்படுகிறதும், சுரமண்டலத்தாலே வாசிக்கப்படுகிறதும் இன்னதென்று எப்படித் தெரியும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ர்த்தஞ் சொல்லுகிறவனில்லாவிட்டால், சபையிலே பேசாமல், தனக்கும் தேவனுக்கும் தெரியப் பேசக்கடவ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ர்த்தஞ் சொல்லுகிறவனில்லாவிட்டால், சபையிலே பேசாமல், தனக்கும் தேவனுக்கும் தெரியப் பேசக்கடவ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ப்படி எக்காளமும் விளங்காத சத்தமிட்டால் எவன் யுத்தத்திற்கு ஆயத்தம்பண்ணுவான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ீர்க்கதரிசிகள் இரண்டுபேராவது மூன்றுபேராவது பேசலாம், மற்றவர்கள் நிதானிக்கக்கடவ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உட்கார்ந்திருக்கிற மற்றொருவனுக்கு ஏதாகிலும் வெளிப்படுத்தப்பட்டால், முந்திப் பேசினவன் பேசாமலிருக்கக்கடவ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உட்கார்ந்திருக்கிற மற்றொருவனுக்கு ஏதாகிலும் வெளிப்படுத்தப்பட்டால், முந்திப் பேசினவன் பேசாமலிருக்கக்கடவ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ல்லாரும் கற்கிறதற்கும் எல்லாரும் தேறுகிறதற்கும், நீங்கள் அனைவரும் ஒவ்வொருவராகத் தீர்க்கதரிசனஞ்சொல்லலா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ீர்க்கதரிசிகளுடைய ஆவிகள் தீர்க்கதரிசிகளுக்கு அடங்கியிருக்கிற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யினும், பாஷையின் கருத்தை நான் அறியாமலிருந்தால், பேசுகிறவனுக்கு அந்நியனாயிருப்பேன், பேசுகிறவனும் எனக்கு அந்நியனாயிருப்ப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கலகத்திற்கு தேவனாயிராமல், சமாதானத்திற்கு தேவனாயிருக்கிறார்; பரிசுத்தவான்களுடைய சபைகளெல்லாவற்றிலேயும் அப்படியே இருக்கிற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ேவன் கலகத்திற்கு தேவனாயிராமல், சமாதானத்திற்கு தேவனாயிருக்கிறார்; பரிசுத்தவான்களுடைய சபைகளெல்லாவற்றிலேயும் அப்படியே இருக்கிறத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பைகளில் உங்கள் ஸ்திரீகள் பேசாமலிருக்கக்கடவர்கள்; பேசும்படிக்கு அவர்களுக்கு உத்தரவில்லை; அவர்கள் அமர்ந்திருக்கவேண்டும்; வேதமும் அப்படியே சொல்லு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பைகளில் உங்கள் ஸ்திரீகள் பேசாமலிருக்கக்கடவர்கள்; பேசும்படிக்கு அவர்களுக்கு உத்தரவில்லை; அவர்கள் அமர்ந்திருக்கவேண்டும்; வேதமும் அப்படியே சொல்லு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ஒரு காரியத்தைக் கற்றுக்கொள்ள விரும்பினால், வீட்டிலே தங்கள் புருஷரிடத்தில் விசாரிக்கக்கடவர்கள்; ஸ்திரீகள் சபையிலே பேசுகிறது அயோக்கியமாயிருக்குமே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ஒரு காரியத்தைக் கற்றுக்கொள்ள விரும்பினால், வீட்டிலே தங்கள் புருஷரிடத்தில் விசாரிக்கக்கடவர்கள்; ஸ்திரீகள் சபையிலே பேசுகிறது அயோக்கியமாயிருக்கும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ேவவசனம் உங்களிடத்திலிருந்தா புறப்பட்டது? அது உங்களிடத்துக்கு மாத்திரமா வந்தது?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ஒருவன் தன்னைத் தீர்க்தரிசியென்றாவது, ஆவியைப் பெற்றவனென்றாவது எண்ணினால், நான் உங்களுக்கு எழுதுகிறவைகள் கர்த்தருடைய கற்பனைகளென்று அவன் ஒத்துக்கொள்ளக்கடவ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ஒருவன் தன்னைத் தீர்க்தரிசியென்றாவது, ஆவியைப் பெற்றவனென்றாவது எண்ணினால், நான் உங்களுக்கு எழுதுகிறவைகள் கர்த்தருடைய கற்பனைகளென்று அவன் ஒத்துக்கொள்ளக்கடவ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ஒருவன் அறியாதவனாயிருந்தால், அவன் அறியாதவனாயிருக்கட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ும் ஆவிக்குரிய வரங்களை நாடுகிறவர்களானபடியால், சபைக்குப் பக்திவிருத்தி உண்டாகத்தக்கதாக அவைகளில் தேறும்படி நாடுங்கள்;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ப்படியிருக்க, சகோதரரே, தீர்க்கதரிசனஞ்சொல்ல நாடுங்கள், அந்நிய பாஷைகளைப் பேசுகிறதற்கும் தடைபண்ணாதிருங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ப்படியிருக்க, சகோதரரே, தீர்க்கதரிசனஞ்சொல்ல நாடுங்கள், அந்நிய பாஷைகளைப் பேசுகிறதற்கும் தடைபண்ணாதிருங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சகலமும் நல்லொழுக்கமாயும் கிரமமாயும் செய்யப்படக்கடவ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ும் ஆவிக்குரிய வரங்களை நாடுகிறவர்களானபடியால், சபைக்குப் பக்திவிருத்தி உண்டாகத்தக்கதாக அவைகளில் தேறும்படி நாடுங்கள்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ப்படி, அந்நியபாஷையில் பேசுகிறவன் அதின் அர்த்தத்தையும் சொல்லத்தக்கதாக விண்ணப்பம்பண்ண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কারণ আমি যদি কোন বিশেষ ভাষায় প্রার্থনা করি, তবে আমার আত্মা প্রার্থনা করছে, কিন্তু আমার বুদ্ধ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উপকার হ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াহলে আমার কি করা উচিত? আমি আত্মায় প্রার্থনা করব, আবার আমার মন দিয়েও প্রার্থনা করব৷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তে স্তব গীত করব আবার মন দিয়েও স্তব গীত কর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ারণ তুমি হয়তো তোমার আত্মাতে ঈশ্বরের প্রশংসা করছ, কিন্তু য়ে লোক কেবল শ্রোতা হিসাবে সেখানে আ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না বুঝে কেমন করে তোমার ধন্যবাদে ‘আমেন’ বলবে? কারণ তুমি কি বলছ, তা তো সে বুঝতে পারছ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ুমি হয়তো খুব সুন্দরভাবে ঈশ্বরকে ধন্যবাদ দিচ্ছ, কিন্তু এর দ্বারা অপরকে আত্মিকভাবে গড়ে তোল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চ্ছ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আমি তোমাদের সকলের থেকে অনেক বেশী বিশেষ ভাষায় কথা বলতে পারি বলে ঈশ্বরকে ধন্যবাদ দি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কিন্তু মণ্ডলীর মধ্যে, বিশেষ ভাষায় দশ হাজার শব্দ বলার থেকে, বরং আমি বুদ্ধিপূর্বক পাঁচটি কথা বল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ঠিক তেমনি, তোমাদের জিভ যদি বোধগম্য কথা না বলে, তবে তোমরা কি বললে তা কে জানবে? কারণ এ ধরণ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ই, য়েন এর দ্বারা অপরে শিক্ষা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আমার প্রিয় ভাই ও বোনেরা, তোমরা বালকদের মতো চিন্তা করো না, বরং মন্দ বিষয়ে শিশুদের মতো হও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তোমাদের চিন্তায় পরিণত বুদ্ধি হ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বিধি-ব্যবস্থায় (শাস্ত্রে) বলে:‘অন্য ভাষার লোকদের দ্বারা ও অন্য দেশীয়দের মুখ দিয়ে আমি এই জাতি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কথা বলব; কিন্তু সেই লোকরা আমার কথা শুনবে না৷’যিশাইয় 28:11-12 প্রভু এই কথা ব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াই বিশেষ বিশেষ ভাষায় কথা বলার ক্ষমতা, এই চিহ্ন বিশ্বাসীদের জন্য নয় বরং তা অবিশ্বাসীদের জন্য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ভাববাণী অবিশ্বাসীদের জন্য নয়, তা বিশ্বাসীদের জন্য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সেই জন্য যখন সমগ্র মণ্ডলী সমবেত হয়, তখন যদি প্রত্যেকে বিশেষ বিশেষ ভাষায় কথা বলতে থাকে;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খানে যদি কোন অবিশ্বাসী বা অন্য কোন বাইরের লোক প্রবেশ করে, তবে তারা কি বলবে না য়ে তোমরা পাগ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যদি সকলে ভাববাণী বলে, সেই সময় যদি কোন অবিশ্বাসী লোক বা অন্য কোন সাধারণ লোক সেখানে আস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ার অর্থ বাতাসের সঙ্গে কথা বল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বে সেই ভাববাণী শুনে সে তার পাপের বিষয়ে সচেতন এবং সেই ভাববাণীর দ্বারাই বিচারপ্রাপ্ত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ইভাবে তার অন্তরের গোপন চিন্তা সকল প্রকাশ পায়৷ সে তখন মাটিতে উপুড় হয়ে পড়ে ঈশ্বরের উপাস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 আর বলবে, ‘বাস্তবিকই, তোমাদের মধ্যে ঈশ্বর আ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ার প্রিয় ভাই ও বোনেরা, তাহলে তোমরা কি করবে? তোমরা যখন উপাসনার জন্য এক জায়গায় সমবেত হও,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উ স্তব গীত করবে, কেউ শিক্ষা দেবে, কেউ যদি কোন সত্য প্রকাশ করে, তবে সে তা বলবে, কেউ বিশেষ ভাষ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থা বলবে, আবার কেউ বা তার ব্যাখ্যা করে দেবে; কিন্তু সব কিছুই য়েন মণ্ডলী গঠনের জন্য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দুজন কিংবা তিনজনের বেশী য়েন কেউ অজানা ভাষায় কথা না বলে৷ প্রত্যেকে য়েন পালা করে বলে, আর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ন তার অর্থ বুঝিয়ে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োমরা ভালবাসার জন্য চেষ্টা কর এবং অন্য আত্মিক বরদানগুলি লাভ করার জন্য একান্তভাবে চেষ্টা কর৷ বিশে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 য়ে বরদান পাবার জন্য তোমাদের চেষ্টা করা উচিত, তো হল ভাববাণী বলতে পা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নিঃসন্দেহে বলা যায় য়ে, জগতে অনেক রকম ভাষা আছে, আর সেগুলির প্রত্যেকটারই অর্থ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য়ে ব্যক্তি বিশেষ ভাষায় কথা বলার ক্ষমতা পেয়েছে, সে কোন মানুষের সঙ্গে নয় ঈশ্বরের সঙ্গেই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, কারণ সে কি বলে তা কেউ বুঝতে পারে না, বরং সে আত্মার মাধ্যমে নিগূঢ় তত্ত্বের বিষয় ব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য়ে ভাববাণী বলে, সে মানুষকে গড়ে তোলে, উত্‌সাহ ও সান্ত্বনা দে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ার বিশেষ ভাষায় কথা বলার ক্ষমতা আছে সে নিজেকেই গড়ে তোলে; কিন্তু য়ে ভাববাণী বলার ক্ষমতা পেয়ে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মণ্ডলীকে গড়ে তো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ার ইচ্ছা য়ে তোমরা সকলে বিশেষ বিশেষ ভাষায় কথা বলার ক্ষমতা পাও; কিন্তু আমার আরো বেশী ইচ্ছা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য়েন ভাববাণী বলতে পার৷ য়ে ব্যক্তি বিশেষ ভাষায় কথা বলে কিন্তু মণ্ডলীকে গড়ে তোলার জন্য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র্থ বুঝিয়ে দেয় না, তার থেকে য়ে ভাববাণী বলে সেই বরং বড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ার ভাই ও বোনেরা, আমি যদি তোমাদের কাছে এসে কোন প্রকাশিত সত্য জ্ঞান, ভাববাণী বা কোন শিক্ষ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ে না বলে নানা ভাষায় কথা বলি, তাতে তোমাদের কোন লাভ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ই, সেই সব ভাষার অর্থ যদি আমি না বুঝতে পারি, তবে য়ে সেই ভাষায় কথা বলছে তার কাছে আমি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বাঁশী বা বীণার মতো জড় বস্তু, যা সুন্দর সুর সৃষ্টি করে তা যদি স্পষ্ট ধ্বনিতে না বাজে তবে বাঁশী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 বীণাতে কি সুর বাজছে তা কিভাবে বোঝা য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অর্থ বুঝিয়ে দেবার লোক যদি না থাকে, তাহলে সেই ধরণের বক্তা য়েন মণ্ডলীতে নীরব থাকে৷ সে য়েন কে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র সঙ্গে ও ঈশ্বরের সঙ্গে কথা ব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র তূরীর আওয়াজ যদি অস্পষ্ট হয়, তবে যুদ্ধে যাবার জন্য কে প্রস্তুত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কেবলমাত্র দুই বা তিনজন ভাববাদী কথা বলুক এবং অন্যেরা তা বিচার কর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খানে বসে আছে এমন কারো কাছে যদি ঈশ্বরের কোন বার্তা আসে তবে প্রথমে য়ে ভাববাণী বলছিল সে চু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ু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যাতে একের পর এক সকলে ভাববাণী বলতে পারে ও সকলে শিক্ষালাভ করে ও উত্‌সাহিত হয়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ভাববাদীদের আত্মা ও ভাববাদীদের নিয়ন্ত্রণে থা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দেশীর মতো হব; আর সেও আমার কাছে বিদেশীর মতো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কারণ ঈশ্বর কখনও বিশৃঙ্খলা সৃষ্টি করেন না, তিনি শান্তির ঈশ্বর, যা ঈশ্বরের পবিত্র লো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ণ্ডলীগুলিতে সত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মণ্ডলীতে স্ত্রীলোকেরা নীরব থাকুক৷ ঈশ্বরের লোকদের সমস্ত মণ্ডলীতে এই রীতি প্রচলিত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দের কথা বলার অনুমোদন নেই৷ মোশির বিধি-ব্যবস্থা য়েমন বলে সেইমত তারা বাধ্য হয়ে থাক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স্ত্রীলোকেরা যদি কিছু শিখতে চায় তবে তারা ঘরে নিজেদের স্বামীদের কাছে তা জিজ্ঞেস করুক,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াবেশে কথা বলা স্ত্রীলোকের পক্ষে লজ্জার বিষ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তোমাদের মধ্য থেকেই কি ঈশ্বরের শিক্ষা প্রসারিত হয়েছিল? অথবা কেবল তোমাদের কাছেই কি তা এসেছি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যদি কেউ নিজেকে ভাববাদী বলে বা আত্মিক বরদান লাভ করেছে বলে মনে করে, তবে সে স্বীকার করুক য়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কাছে যা লিখছি সে সব প্রভুরই আদেশ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আর যদি কেউ তা অবজ্ঞা করে তবে সে অবজ্ঞার শিকার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োমাদের ক্ষেত্রেও ঠিক সেরকমই; যখন তোমরা আত্মিক বরদান লাভ করার জন্য উদগ্রীব, তখন যা মণ্ডলীকে গ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অতএব, আমার ভাই ও বোনেরা, তোমরা ভাববাণী বলার জন্য আগ্রহী হও এবং বিশেষ ভাষায় কথা বলতে লোক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ষেধ করো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কিন্তু সবকিছু য়েন যথাযথভাবে কর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লে সে বিষয়ে উত্‌কৃষ্ট হবার চেষ্ট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ই, য়ে লোক বিশেষ ভাষায় কথা বলে, সে প্রার্থনা করুক য়েন তার অর্থ সে বুঝিয়ে দিতে পা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2026-06-03T13:40:29Z</dcterms:created>
  <dcterms:modified xsi:type="dcterms:W3CDTF">2026-06-03T13:40:29Z</dcterms:modified>
  <dc:title>1 கொரிந்தியர்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