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ம்முடைய மீறுதல்களினிமித்தம் அவர் காயப்பட்டு, நம்முடைய அக்கிரமங்களினிமித்தம் அவர் நொறுக்கப்பட்டார்; நமக்குச் சமாதானத்தை உண்டுபண்ணும் ஆக்கினை அவர்மேல் வந்தது; அவருடைய தழும்புகளால் குணமாகிற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ம்முடைய மீறுதல்களினிமித்தம் அவர் காயப்பட்டு, நம்முடைய அக்கிரமங்களினிமித்தம் அவர் நொறுக்கப்பட்டார்; நமக்குச் சமாதானத்தை உண்டுபண்ணும் ஆக்கினை அவர்மேல் வந்தது; அவருடைய தழும்புகளால் குணமாகிற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மெல்லாரும் ஆடுகளைப்போல வழிதப்பித்திரிந்து, அவனவன் தன்தன் வழியிலே போனோம்; கர்த்தரோ நம்மெல்லாருடைய அக்கிரமத்தையும் அவர்மேல் விழப்பண்ணி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மெல்லாரும் ஆடுகளைப்போல வழிதப்பித்திரிந்து, அவனவன் தன்தன் வழியிலே போனோம்; கர்த்தரோ நம்மெல்லாருடைய அக்கிரமத்தையும் அவர்மேல் விழப்பண்ணி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நெருக்கப்பட்டும் ஒடுக்கப்பட்டும் இருந்தார், ஆனாலும் தம்முடைய வாயை அவர் திறக்கவில்லை; அடிக்கப்படும்படி கொண்டுபோகப்படுகிற ஒரு ஆட்டுக் குட்டியைப்போலவும், தன்னை மயிர்கத்தரிக்கிறவனுக்கு முன்பாகச் சத்தமிடாதிருக்கிற ஆட்டைப்போலவும், அவர் தம்முடைய வாயைத் திறவாதிருந்த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நெருக்கப்பட்டும் ஒடுக்கப்பட்டும் இருந்தார், ஆனாலும் தம்முடைய வாயை அவர் திறக்கவில்லை; அடிக்கப்படும்படி கொண்டுபோகப்படுகிற ஒரு ஆட்டுக் குட்டியைப்போலவும், தன்னை மயிர்கத்தரிக்கிறவனுக்கு முன்பாகச் சத்தமிடாதிருக்கிற ஆட்டைப்போலவும், அவர் தம்முடைய வாயைத் திறவாதிருந்த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நெருக்கப்பட்டும் ஒடுக்கப்பட்டும் இருந்தார், ஆனாலும் தம்முடைய வாயை அவர் திறக்கவில்லை; அடிக்கப்படும்படி கொண்டுபோகப்படுகிற ஒரு ஆட்டுக் குட்டியைப்போலவும், தன்னை மயிர்கத்தரிக்கிறவனுக்கு முன்பாகச் சத்தமிடாதிருக்கிற ஆட்டைப்போலவும், அவர் தம்முடைய வாயைத் திறவாதிருந்த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டுக்கணிலும் நியாயத்தீர்ப்பிலுமிருந்து அவர் எடுக்கப்பட்டார்; அவருடைய வம்சத்தை யாரால் சொல்லி முடியும்; ஜீவனுள்ளோருடைய தேசத்திலிருந்து அறுப்புண்டு போனார்; என் ஜனத்தின் மீறுதலினிமித்தம் அவர் வாதிக்கப்பட்ட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டுக்கணிலும் நியாயத்தீர்ப்பிலுமிருந்து அவர் எடுக்கப்பட்டார்; அவருடைய வம்சத்தை யாரால் சொல்லி முடியும்; ஜீவனுள்ளோருடைய தேசத்திலிருந்து அறுப்புண்டு போனார்; என் ஜனத்தின் மீறுதலினிமித்தம் அவர் வாதிக்கப்பட்ட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டுக்கணிலும் நியாயத்தீர்ப்பிலுமிருந்து அவர் எடுக்கப்பட்டார்; அவருடைய வம்சத்தை யாரால் சொல்லி முடியும்; ஜீவனுள்ளோருடைய தேசத்திலிருந்து அறுப்புண்டு போனார்; என் ஜனத்தின் மீறுதலினிமித்தம் அவர் வாதிக்கப்பட்ட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ங்கள் மூலமாய்க் கேள்விப்பட்டதை விசுவாசித்தவன் யார்? கர்த்தருடைய புயம் யாருக்கு வெளிப்பட்டது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ுன்மார்க்கரோடே அவருடைய பிரேதக்குழியை நியமித்தார்கள்; ஆனாலும் அவர் மரித்தபோது ஐசுவரியவானோடே இருந்தார்; அவர் கொடுமை செய்யவில்லை; அவர் வாயில் வஞ்சனை இருந்ததும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ுன்மார்க்கரோடே அவருடைய பிரேதக்குழியை நியமித்தார்கள்; ஆனாலும் அவர் மரித்தபோது ஐசுவரியவானோடே இருந்தார்; அவர் கொடுமை செய்யவில்லை; அவர் வாயில் வஞ்சனை இருந்ததும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ோ அவரை நொறுக்கச் சித்தமாகி, அவரைப் பாடுகளுக்குட்படுத்தினார்; அவருடைய ஆத்துமா தன்னைக் குற்றநிவாரணபலியாக ஒப்புக்கொடுக்கும்போது, அவர் தமது சந்ததியைக் கண்டு, நீடித்தநாளாயிருப்பார், கர்த்தருக்குச் சித்தமானது அவர் கையினால் வாய்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ோ அவரை நொறுக்கச் சித்தமாகி, அவரைப் பாடுகளுக்குட்படுத்தினார்; அவருடைய ஆத்துமா தன்னைக் குற்றநிவாரணபலியாக ஒப்புக்கொடுக்கும்போது, அவர் தமது சந்ததியைக் கண்டு, நீடித்தநாளாயிருப்பார், கர்த்தருக்குச் சித்தமானது அவர் கையினால் வாய்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ோ அவரை நொறுக்கச் சித்தமாகி, அவரைப் பாடுகளுக்குட்படுத்தினார்; அவருடைய ஆத்துமா தன்னைக் குற்றநிவாரணபலியாக ஒப்புக்கொடுக்கும்போது, அவர் தமது சந்ததியைக் கண்டு, நீடித்தநாளாயிருப்பார், கர்த்தருக்குச் சித்தமானது அவர் கையினால் வாய்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 தமது ஆத்தும வருத்தத்தின் பலனைக் கண்டு திருப்தியாவார்; என் தாசனாகிய நீதிபரர் தம்மைப் பற்றும் அறிவினால் அநேகரை நீதிமான்களாக்குவார்; அவர்களுடைய அக்கிரமங்களைத் தாமே சுமந்துகொள்வ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 தமது ஆத்தும வருத்தத்தின் பலனைக் கண்டு திருப்தியாவார்; என் தாசனாகிய நீதிபரர் தம்மைப் பற்றும் அறிவினால் அநேகரை நீதிமான்களாக்குவார்; அவர்களுடைய அக்கிரமங்களைத் தாமே சுமந்துகொள்வ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தம்முடைய ஆத்துமாவை மரணத்திலூற்றி, அக்கிரமக்காரரில் ஒருவராக எண்ணப்பட்டு, அநேகருடைய பாவத்தைத் தாமே சுமந்து, அக்கிரமக்காரருக்காக வேண்டிக்கொண்டதினிமித்தம் அநேகரை அவருக்குப் பங்காகக் கொடுப்பேன்; பலவான்களை அவர் தமக்குக் கொள்ளையாகப் பங்கிட்டுக்கொள்வ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தம்முடைய ஆத்துமாவை மரணத்திலூற்றி, அக்கிரமக்காரரில் ஒருவராக எண்ணப்பட்டு, அநேகருடைய பாவத்தைத் தாமே சுமந்து, அக்கிரமக்காரருக்காக வேண்டிக்கொண்டதினிமித்தம் அநேகரை அவருக்குப் பங்காகக் கொடுப்பேன்; பலவான்களை அவர் தமக்குக் கொள்ளையாகப் பங்கிட்டுக்கொள்வ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தம்முடைய ஆத்துமாவை மரணத்திலூற்றி, அக்கிரமக்காரரில் ஒருவராக எண்ணப்பட்டு, அநேகருடைய பாவத்தைத் தாமே சுமந்து, அக்கிரமக்காரருக்காக வேண்டிக்கொண்டதினிமித்தம் அநேகரை அவருக்குப் பங்காகக் கொடுப்பேன்; பலவான்களை அவர் தமக்குக் கொள்ளையாகப் பங்கிட்டுக்கொள்வ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ளங்கிளையைப்போலவும், வறண்ட நிலத்திலிருந்து துளிர்க்கிற வேரைப்போலவும் அவனுக்கு முன்பாக எழும்புகிறார்; அவருக்கு அழகுமில்லை, சௌந்தரியமும் இல்லை; அவரைப் பார்க்கும்போது, நாம் அவரை விரும்பத்தக்க ரூபம் அவருக்கு இல்லாதிரு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ளங்கிளையைப்போலவும், வறண்ட நிலத்திலிருந்து துளிர்க்கிற வேரைப்போலவும் அவனுக்கு முன்பாக எழும்புகிறார்; அவருக்கு அழகுமில்லை, சௌந்தரியமும் இல்லை; அவரைப் பார்க்கும்போது, நாம் அவரை விரும்பத்தக்க ரூபம் அவருக்கு இல்லாதி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அசட்டைபண்ணப்பட்டவரும், துக்கம் நிறைந்தவரும், பாடு அநுபவித்தவருமாயிருந்தார்; அவரைவிட்டு, நம்முடைய முகங்களை மறைத்துக் கொண்டோம்; அவர் அசட்டைபண்ணப்பட்டிருந்தார்; அவரை எண்ணாமற்போன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அசட்டைபண்ணப்பட்டவரும், துக்கம் நிறைந்தவரும், பாடு அநுபவித்தவருமாயிருந்தார்; அவரைவிட்டு, நம்முடைய முகங்களை மறைத்துக் கொண்டோம்; அவர் அசட்டைபண்ணப்பட்டிருந்தார்; அவரை எண்ணாமற்போன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அசட்டைபண்ணப்பட்டவரும், துக்கம் நிறைந்தவரும், பாடு அநுபவித்தவருமாயிருந்தார்; அவரைவிட்டு, நம்முடைய முகங்களை மறைத்துக் கொண்டோம்; அவர் அசட்டைபண்ணப்பட்டிருந்தார்; அவரை எண்ணாமற்போன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ெய்யாகவே அவர் நம்முடைய பாடுகளை ஏற்றுக்கொண்டு, நம்முடைய துக்கங்களைச் சுமந்தார்; நாமோ, அவர் தேவனால் அடிபட்டு வாதிக்கப்பட்டு, சிறுமைப்பட்டவரென்று எண்ணின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ெய்யாகவே அவர் நம்முடைய பாடுகளை ஏற்றுக்கொண்டு, நம்முடைய துக்கங்களைச் சுமந்தார்; நாமோ, அவர் தேவனால் அடிபட்டு வாதிக்கப்பட்டு, சிறுமைப்பட்டவரென்று எண்ணின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ણ તે તો આપણે કરેલા અપરાધો માટે વિંધાયો હતો અને આપણાં પાપો માટે કચડાયો હતો. એણે ભોગવેલી સજ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ણે આપણે સુખશાંતિ ભોગવીએ છીએ અને તેને પડેલા ચાબખાથી આપણે સાજાસમાં છી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આપણે રસ્તો ભૂલી ગયા છીએ, અને ઘેટાંની જેમ રઝળી ગયા છે. પણ યહોવાએ આપણા બધાનો દોષ તેને માથે નાખ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ના પર ત્રાસ ગુજારવામાં આવ્યા અને તેને સંકટમાંથી પસાર થવું પડ્યું; તેમ છતાં તેણે એક શબ્દ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ચ્ચાર્યો નહિ. તેને હલવાનની જેમ વધ કરવા લાવવામાં આવ્યો; અને જેમ ઘેટી પોતાના કાતરનારની આગળ મૂંગી રહ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 તેણે પોતાને દોષિત ઠરાવનારની આગળ પોતાનું મોં ખોલ્ય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ને જુલમથી પકડવામાં આવ્યો, ને તેનો ન્યાય તોળીને તેને લઇ ગયા, તેનું શું થયું તેનો વિચાર સરખો કોઇ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 નહિ, જીવતાં માણસોની દુનિયામાંથી તેનો વિચ્છેદ કરવામાં આવ્યો, મારા લોકોના ગુનાઓ માટે તેને ઘાય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 નાખવામાં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આપણે જે સાંભળ્યું તે કોણે માન્યું હોત? એમાં યહોવાનો હાથ હશે એવું કોણે ઓળખ્યું હોત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દુષ્ટો વચ્ચે તેની કબર બનાવવામાં આવી હતી અને તેનો મકબરો ધનિકો વચ્ચે મૂકવામાં આવ્યો હતો, જો કે 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ઇ હિંસા આચરી નહોતી, કે કોઇ કપટ ઉચ્ચાર્યું નહો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મ છતાં તેને કચરવાની અને વિપત્તિઓમાંથી પસાર કરવાની યહોવાની યોજના હતી. પણ જ્યારે તેના આત્મા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ોષાર્થાર્પણ થશે ત્યારે તે પોતાનાં વંશજોને જોવા પામશે, તે લાંબુ જીવન જીવશે અને યહોવાની યોજના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્વારા સફળ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ની બધી વેદનાઓને અંતે તે પ્રકાશ જોવા પામશે અને પરમ તૃપ્તિ અનુભવશે. પ્રભુ કહે છે, “આમ મા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દોર્ષ સેવક અનેકોને નીતિમાન બનાવશે, અને તેમની સજા પોતાને માથે લઇ લે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ેથી હું તેને પરાક્રમી તથા મહાન માણસોની જેમ યુદ્ધની લૂંટનો ભાગ વહેંચી આપીશ, કારણ, તેણે પોતા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ીવન આપી દીધું હતું, અને પોતાની ગણતરી ગુનેગારોમાં થવા દીધી હતી, તેણે અનેકોનાં પાપો પોતાને માથે લ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ીધાં હતાં અને ગુનેગારોને માટે તેણે પ્રાર્થના કરી હત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 યહોવાની આગળ છોડની જેમ ઊગી નીકળ્યો. એનામાં નહોતું રૂપ કે નહોતી આંખોને આકર્ષતી સુંદરતા કે નહોત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નમોહક આકૃત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લોકોએ તેની અવગણના કરી અને તેનો નકાર કર્યો. તે દુ:ખી અને વેદના પામેલો માણસ હતો. તે આપણી પાસે આવ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રે આપણે તેની તરફ પીઠ ફેરવી દીધી અને આપણું મુખ અવળું ફેરવી લીધું. તે ધિક્કારાયેલો હતો અને આપ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ચિંતા કરી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ેમ છતાં તેણે આપણાં વીતકો પોતા પર લઇ લીધાં, આપણી બિમારીઓ પોતે વહોરી લીધી. આપણે તો એમ માન્યું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સજા થઇ છે, દેવે તેને આઘાત કરીને દુ:ખમાં નાંખ્યો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2026-09-07T04:54:40Z</dcterms:created>
  <dcterms:modified xsi:type="dcterms:W3CDTF">2026-09-07T04:54:40Z</dcterms:modified>
  <dc:title>યશાયા : 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