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2678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லகத்திலே உள்ள உயர்ந்தோரை காட்ட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க்குள்ள இருக்கின்ற இயேசுவே போதும் போத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யாருமில்லாத அனாதை நான் என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ாரிடமும் போய் சொல்லாதே இன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ாரிருந்தாலும் பயம் ஒன்றும் இ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ைத் தவிர துணை யாரும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கடந்ததை எண்ணி கலங்கிட வேண்ட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டப்பதை நினைத்து அழுதிட வேண்ட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ிர் தந்த இயேசுன்னை கை விடுவார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க்காக மரித்தவர் உi;னை மறப்பாரோ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இருக்கின்ற போ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க்கென்ன உள்ளத்தில் மனக்கவ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ன்பங்கள் உனக்கு வர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யரங்கள் தொல்லை தர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ாய் நேசித்த எவர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க்கு எதிராய் மாறலாம்.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உனக்குள்ள பாரம் சுமப்பவர்யார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ைத் தன் தோளினில் சுமந்தது யார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2">
  <a:themeElements>
    <a:clrScheme name="Theme8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2026-07-30T11:21:56Z</dcterms:created>
  <dcterms:modified xsi:type="dcterms:W3CDTF">2026-07-30T11:21:56Z</dcterms:modified>
  <dc:title>துதிப் பாடல்கள் : 414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