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ின் மற்ற வர்த்தமானங்களும், அவன்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யாக்கீம் தன் பிதாக்களோடே நித்திரையடைந்தபின், அவன் குமாரனாகிய யோயாக்கீன் அவன் ஸ்தானத்தில் ராஜாவா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ன் ராஜா அப்புறம் தன் தேசத்திலிருந்து புறப்பட்டு வரவில்லை; எகிப்தின் நதிதுவக்கி ஐபிராத்து நதிமட்டும் எகிப்தின் ராஜாவுக்கு இருந்த யாவையும் பாபிலோன் ராஜா பிடித்த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ன் ராஜா அப்புறம் தன் தேசத்திலிருந்து புறப்பட்டு வரவில்லை; எகிப்தின் நதிதுவக்கி ஐபிராத்து நதிமட்டும் எகிப்தின் ராஜாவுக்கு இருந்த யாவையும் பாபிலோன் ராஜா பிடித்த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யாக்கீன் ராஜாவாகிறபோது பதினெட்டு வயதாயிருந்து, எருசலேமிலே மூன்று மாதம் அரசாண்டான்; எருசலேம் ஊரானாகிய எல்நாத்தானின் குமாரத்தியான அவன் தாயின்பேர் நெகுஸ்த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யாக்கீன் ராஜாவாகிறபோது பதினெட்டு வயதாயிருந்து, எருசலேமிலே மூன்று மாதம் அரசாண்டான்; எருசலேம் ஊரானாகிய எல்நாத்தானின் குமாரத்தியான அவன் தாயின்பேர் நெகுஸ்த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தகப்பன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தகப்பன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 பாபிலோன் ராஜாவாகிய நேபுகாத்நேச்சாரின் சேவகர் எருசலேமுக்கு வந்தார்கள்; நகரம் முற்றிக்கை போடப்ப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 பாபிலோன் ராஜாவாகிய நேபுகாத்நேச்சாரின் சேவகர் எருசலேமுக்கு வந்தார்கள்; நகரம் முற்றிக்கை போட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ல்தேயரின் தண்டுகளையும், சீரியரின் தண்டுகளையும், மோவாபியரின் தண்டுகளையும், அம்மோன் புத்திரரின் தண்டுகளையும், அவன் மேல் வரவிட்டார்; தீர்க்கதரிசிகளாகிய தம்முடைய ஊழியக்காரரைக்கொண்டு கர்த்தர் சொன்ன வார்த்தையின்படியே அவர் அவைகளை யூதாவை அழிக்கும்படிக்கு வரவிட்ட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பிலோன் ராஜாவாகிய நேபுகாத்நேச்சாருடைய சேவகர் நகரத்தை முற்றிக்கை போடுகையில் அவன் தானும் அதற்கு விரோதமாய் வ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வின் ராஜாவாகிய யோயாக்கீனும், அவன் தாயும், அவன் ஊழியக்காரரும், அவன் பிரபுக்களும், பிரதானிகளும் பாபிலோன் ராஜாவினிடத்திற்குப் புறப்பட்டுப்போனார்கள்; அவனைப் பாபிலோன் ராஜா தன் ஆளுகையின் எட்டாம் வருஷத்திலே பிடித்துக் கொண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வின் ராஜாவாகிய யோயாக்கீனும், அவன் தாயும், அவன் ஊழியக்காரரும், அவன் பிரபுக்களும், பிரதானிகளும் பாபிலோன் ராஜாவினிடத்திற்குப் புறப்பட்டுப்போனார்கள்; அவனைப் பாபிலோன் ராஜா தன் ஆளுகையின் எட்டாம் வருஷத்திலே பிடித்துக் கொண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வின் ராஜாவாகிய யோயாக்கீனும், அவன் தாயும், அவன் ஊழியக்காரரும், அவன் பிரபுக்களும், பிரதானிகளும் பாபிலோன் ராஜாவினிடத்திற்குப் புறப்பட்டுப்போனார்கள்; அவனைப் பாபிலோன் ராஜா தன் ஆளுகையின் எட்டாம் வருஷத்திலே பிடித்துக் கொண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கர்த்தருடைய ஆலயத்தின் சகல பொக்கிஷங்களையும், ராஜாவுடைய அரமனையின் பொக்கிஷங்களையும் எடுத்துக்கொண்டு, இஸ்ரவேலின் ராஜாவாகிய சாலொமோன் கர்த்தருடைய ஆலயத்தில் உண்டாக்கியிருந்த பொன் பணிமுட்டுகளையெல்லாம், கர்த்தர் சொல்லியிருந்தபடியே உடைத்துப்போட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கர்த்தருடைய ஆலயத்தின் சகல பொக்கிஷங்களையும், ராஜாவுடைய அரமனையின் பொக்கிஷங்களையும் எடுத்துக்கொண்டு, இஸ்ரவேலின் ராஜாவாகிய சாலொமோன் கர்த்தருடைய ஆலயத்தில் உண்டாக்கியிருந்த பொன் பணிமுட்டுகளையெல்லாம், கர்த்தர் சொல்லியிருந்தபடியே உடைத்துப்போட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கர்த்தருடைய ஆலயத்தின் சகல பொக்கிஷங்களையும், ராஜாவுடைய அரமனையின் பொக்கிஷங்களையும் எடுத்துக்கொண்டு, இஸ்ரவேலின் ராஜாவாகிய சாலொமோன் கர்த்தருடைய ஆலயத்தில் உண்டாக்கியிருந்த பொன் பணிமுட்டுகளையெல்லாம், கர்த்தர் சொல்லியிருந்தபடியே உடைத்துப்போட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யர் அனைவரும் சகல பிரபுக்களும் சகல பராக்கிரமசாலிகளுமாகிய பதினாயிரம்பேரையும், சகல தச்சரையும் கொல்லரையும் சிறைபிடித்திக் கொண்டுபோனான்; தேசத்தில் ஏழை ஜனங்களே அல்லாமல் வேறொருவரும் மீதியாயிருக்க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யர் அனைவரும் சகல பிரபுக்களும் சகல பராக்கிரமசாலிகளுமாகிய பதினாயிரம்பேரையும், சகல தச்சரையும் கொல்லரையும் சிறைபிடித்திக் கொண்டுபோனான்; தேசத்தில் ஏழை ஜனங்களே அல்லாமல் வேறொருவரும் மீதியாயிருக்க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யர் அனைவரும் சகல பிரபுக்களும் சகல பராக்கிரமசாலிகளுமாகிய பதினாயிரம்பேரையும், சகல தச்சரையும் கொல்லரையும் சிறைபிடித்திக் கொண்டுபோனான்; தேசத்தில் ஏழை ஜனங்களே அல்லாமல் வேறொருவரும் மீதியாயிருக்கவ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ல்தேயரின் தண்டுகளையும், சீரியரின் தண்டுகளையும், மோவாபியரின் தண்டுகளையும், அம்மோன் புத்திரரின் தண்டுகளையும், அவன் மேல் வரவிட்டார்; தீர்க்கதரிசிகளாகிய தம்முடைய ஊழியக்காரரைக்கொண்டு கர்த்தர் சொன்ன வார்த்தையின்படியே அவர் அவைகளை யூதாவை அழிக்கும்படிக்கு வரவிட்ட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யாக்கீனையும், ராஜாவின் தாயையும், ராஜாவின் ஸ்திரீகளையும், அவன் பிரதானிகளையும், தேசத்தின் பராக்கிரமசாலிகளையும் எருசலேமிலிருந்து பாபிலோனுக்குச் சிறைபிடித்துக்கொண்டு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யாக்கீனையும், ராஜாவின் தாயையும், ராஜாவின் ஸ்திரீகளையும், அவன் பிரதானிகளையும், தேசத்தின் பராக்கிரமசாலிகளையும் எருசலேமிலிருந்து பாபிலோனுக்குச் சிறைபிடித்துக்கொண்டுபோ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யே பாபிலோன் ராஜா பராக்கிரமசாலிகளான மனுஷராகிய ஏழாயிரம்பேரையும், தச்சரும் கொல்லருமாகிய ஆயிரம்பேரையும், யுத்தம்பண்ணத்தக்க பலசாலிகளையும் பாபிலோனுக்குச் சிறைபிடித்துக்கொண்டுபோ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யே பாபிலோன் ராஜா பராக்கிரமசாலிகளான மனுஷராகிய ஏழாயிரம்பேரையும், தச்சரும் கொல்லருமாகிய ஆயிரம்பேரையும், யுத்தம்பண்ணத்தக்க பலசாலிகளையும் பாபிலோனுக்குச் சிறைபிடித்துக்கொண்டுபோ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ுக்குப் பதிலாகப் பாபிலோன் ராஜா அவன் சிறிய தகப்பனாகிய மத்தனியாவை ராஜாவாக வைத்து, அவனுக்குச் சிதேக்கியா என்று மறுபேர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ுக்குப் பதிலாகப் பாபிலோன் ராஜா அவன் சிறிய தகப்பனாகிய மத்தனியாவை ராஜாவாக வைத்து, அவனுக்குச் சிதேக்கியா என்று மறுபேரி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ேக்கியா ராஜாவாகிறபோது இருபத்தொரு வயதாயிருந்து, பதினொரு வருஷம் எருசலேமிலே அரசாண்டான்; லிப்னா ஊரானாகிய எரேமியாவின் குமாரத்தியான அவன் தாயின்பேர் அமுத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ேக்கியா ராஜாவாகிறபோது இருபத்தொரு வயதாயிருந்து, பதினொரு வருஷம் எருசலேமிலே அரசாண்டான்; லிப்னா ஊரானாகிய எரேமியாவின் குமாரத்தியான அவன் தாயின்பேர் அமுத்த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யாக்கீம் செய்தபடியெல்லாம் அவனும்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யாக்கீம் செய்தபடியெல்லாம் அவனும்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ல்தேயரின் தண்டுகளையும், சீரியரின் தண்டுகளையும், மோவாபியரின் தண்டுகளையும், அம்மோன் புத்திரரின் தண்டுகளையும், அவன் மேல் வரவிட்டார்; தீர்க்கதரிசிகளாகிய தம்முடைய ஊழியக்காரரைக்கொண்டு கர்த்தர் சொன்ன வார்த்தையின்படியே அவர் அவைகளை யூதாவை அழிக்கும்படிக்கு வரவிட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ையும் யூதாவையும் கர்த்தர் தம்முடைய சமுகத்தைவிட்டு அகற்றித் தீருமளவும், அவைகளின்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ும் பண்ண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ையும் யூதாவையும் கர்த்தர் தம்முடைய சமுகத்தைவிட்டு அகற்றித் தீருமளவும், அவைகளின்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ும் பண்ண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நாட்களிலே பாபிலோன் ராஜாவாகிய நேபுகாத்நேச்சார் வந்தான்; யோயாக்கீம் மூன்று வருஷம் அவனைச் சேவித்து, பின்பு அவனுக்கு விரோதமாகக் கலகம்பண்ண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நாட்களிலே பாபிலோன் ராஜாவாகிய நேபுகாத்நேச்சார் வந்தான்; யோயாக்கீம் மூன்று வருஷம் அவனைச் சேவித்து, பின்பு அவனுக்கு விரோதமாகக் கலகம்பண்ண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ாசே தன் எல்லாச் செய்கைகளினாலும் செய்த பாவங்களினிமித்தம் யூதாவைத் தமது சமுகத்தை விட்டு அகற்றும்படி கர்த்தருடைய கட்டளையினால் அப்படி நட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ாசே தன் எல்லாச் செய்கைகளினாலும் செய்த பாவங்களினிமித்தம் யூதாவைத் தமது சமுகத்தை விட்டு அகற்றும்படி கர்த்தருடைய கட்டளையினால் அப்படி நட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ிந்தின குற்றமற்ற இரத்தத்திற்காகவும் எருசலேமைக் குற்றமற்ற இரத்தத்தால் நிரப்பினதற்காகவும் கர்த்தர் மன்னிக்கச் சித்தமில்லாதிருந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ிந்தின குற்றமற்ற இரத்தத்திற்காகவும் எருசலேமைக் குற்றமற்ற இரத்தத்தால் நிரப்பினதற்காகவும் கர்த்தர் மன்னிக்கச் சித்தமில்லாதிருந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ின் மற்ற வர்த்தமானங்களும், அவன்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Jehoiakim slept with his fathers: and Jehoiachin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king of Egypt came not again any more out of his land: for the king of Babylon had ta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river of Egypt unto the river Euphrates all that pertained to the king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Jehoiachin was eighteen years old when he began to reign, and he reigned in Jerusalem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s. And his mother's name was Nehushta, the daughter of Elnathan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did that which was evil in the sight of the LORD, according to all that his father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t that time the servants of Nebuchadnezzar king of Babylon came up against Jerusalem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was besie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ent against him bands of the Chaldees, and bands of the Syrians, and b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Nebuchadnezzar king of Babylon came against the city, and his servants did besieg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ehoiachin the king of Judah went out to the king of Babylon, he, and his mother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, and his princes, and his officers: and the king of Babylon took him in the eighth y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carried out thence all the treasures of the house of the LORD, and the treasur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house, and cut in pieces all the vessels of gold which Solomon king of Israel had mad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 of the LORD, as the LORD had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carried away all Jerusalem, and all the princes, and all the mighty men of valour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 thousand captives, and all the craftsmen and smiths: none remained, save the poorest sor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abites, and bands of the children of Ammon, and sent them against Judah to destroy it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carried away Jehoiachin to Babylon, and the king's mother, and the king's wives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rs, and the mighty of the land, those carried he into captivity from Jerusalem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ll the men of might, even seven thousand, and craftsmen and smiths a thousand,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strong and able for war, even them the king of Babylon brought captive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king of Babylon made Mattaniah his father's brother king in his position, and chan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 to Zed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Zedekiah was twenty and one years old when he began to reign, and he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Hamutal, the daughter of Jeremiah of Lib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did that which was evil in the sight of the LORD, according to all that Jehoiakim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word of the LORD, which he spoke by his servants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rough the anger of the LORD it came to pass in Jerusalem and Judah, until he had cas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from his presence, that Zedekiah rebelled against the king of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his days Nebuchadnezzar king of Babylon came up, and Jehoiakim became his servant three ye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he turned and rebelled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at the commandment of the LORD came this upon Judah, to remove them out of his sight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ns of Manasseh, according to all that he di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lso for the innocent blood that he shed: for he filled Jerusalem with innocent blood;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would not pard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the rest of the acts of Jehoiakim, and all that he did, are they not written in the boo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2026-07-18T18:07:36Z</dcterms:created>
  <dcterms:modified xsi:type="dcterms:W3CDTF">2026-07-18T18:07:36Z</dcterms:modified>
  <dc:title>2 இராஜாக்கள்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