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ுமந்து 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ுமக்க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னேன் சுக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வீனம் சுமந்து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ிவிட்டார் ..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நோய்கள் சுமந்து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க்கம் ஏற்ற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2026-07-30T14:14:23Z</dcterms:created>
  <dcterms:modified xsi:type="dcterms:W3CDTF">2026-07-30T14:14:23Z</dcterms:modified>
  <dc:title>துதிப் பாடல்கள் : 438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