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friends on earth we meet in gladness, 
While swift the moments fly, 
Yet ever comes the thought of sadness, 
That we must say  Good-bye. 
We'll never say  Good-bye  in heaven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'll never say  Good-bye  ; . . 
In that fair land of joy and song, 
We'll never say  Good-by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ow joyful is the hope that lingers, 
When loved ones cross death's sea, 
That we, when all earth's toils are ended,
With them shall ever b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No parting v/ords shall e'er be spoken 
In yonder home so fair ;  
But songs of joy, and peace, and gladness. 
We'll sing for ever ther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2026-07-09T08:59:25Z</dcterms:created>
  <dcterms:modified xsi:type="dcterms:W3CDTF">2026-07-09T08:59:25Z</dcterms:modified>
  <dc:title>Hymn : 961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