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6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யின் சூரியனே நித்திய வெளிச்ச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ே உம் மகிமைய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ுக்கம் முடிந்திட்ட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மாம் மகிழ்ச்சி தலைம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ங்கிடுதே – சஞ்சல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விப்பு எல்லாம் விலகி ஓட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 இருப்பவரே விலகிடா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ரந்தரமாய் வாசம் செய்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ள் வ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ோரும் கூடியே சங்கீதம் பாட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வை வாழ்த்து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மம் உயர்த்து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் பூமியையும் காரிரு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னங்களையும் – மூடி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ே நீர் என்மேல் உதிப்ப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ய்யா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!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2026-07-30T14:06:27Z</dcterms:created>
  <dcterms:modified xsi:type="dcterms:W3CDTF">2026-07-30T14:06:27Z</dcterms:modified>
  <dc:title>துதிப் பாடல்கள் : 858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