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தூகலம் நிறைந்த நன்னாள்
நடுவானில் மின்னிடுமே
இதுவரை இருந்த துன்பமில்லை
இனி என்றுமே ஆனந்தம்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தள கர்த்தனாம் இயேசு நின்று
யுத்தம் செய்திடுவார் நன்று
அவர் ஆவியினால் புது பெலனடைந்து
ஜெயகீதங்கள் பாடிடுவோம் --- குதூகலம்
2.  புவி மீதினில் சரீர மீட்பு
என்று காண்போம் என ஏங்கும்
மன மகிழ்ந்திடவே அவர் வந்திடுவார்
மணவாட்டியாய்ச் சேர்த்திடவே --- குதூகலம்
3.  ஜெப விழிப்புடன் வாஞ்சையாக
அவர் வருகையை எதிர் நோக்கி
நவ எருசலேமாய் தூயாலங்கிர்தமாய்
நாம் ஆயத்தமாகிடுவோம் --- குதூகலம்
4.  ஜீவ ஒளி வீசும் கற்களாக
சீயோன் நகர்தனிலே சேர்க்க
அருள் சுரந்திருந்தார் நாமம் வரைந்திருந்தார்
அவர் மகிமையில் ஆர்ப்பரிப்போம் --- குதூகலம்
5.  தேவ தூதர்கள் கானமுடன்
ஆரவார தொனி கேட்கும்
அவர் கிருபையினால் மறுரூபமாக
நம்மை இனிதுடன் சேர்த்திடுவார் --- குதூகல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2026-07-30T10:28:35Z</dcterms:created>
  <dcterms:modified xsi:type="dcterms:W3CDTF">2026-07-30T10:28:35Z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