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எந்தன் உள்ளம் தங்கும் இயேசு நாயகா
உந்தன் வீடாய்க் கொள்ளும் இயேசு நாயகா
இயேசு நாயகா இயேசு நாயகா
உந்தன் வீடாய்க் கொள்ளும் இயேசு நாயக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மாம்சக்கிரியை போக்கும் இயேசு நாயகா
குழந்தை உள்ளம் ஆக்கும் இயேசு நாயகா
இயேசு நாயகா இயேசு நாயகா
குழந்தை உள்ளம் ஆக்கும் இயேசு நாயக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திரும்ப விழாது பாரும் இயேசு நாயகா
கிருபை இழாது காரும் இயேசு நாயகா
இயேசு நாயகா இயேசு நாயகா
கிருபை இழாது காரும் இயேசு நாயக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 என்னை உமக்குத் தந்தேன் இயேசு நாயகா
இனி நான் அல்ல , நீரே இயேசு நாயகா
இயேசு நாயகா இயேசு நாயகா
இனி நான் அல்ல , நீரே இயேசு நாயக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2026-07-09T08:53:32Z</dcterms:created>
  <dcterms:modified xsi:type="dcterms:W3CDTF">2026-07-09T08:53:32Z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