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அதை எண்ணியே 
வாழ்நாளெல்லாம் உம்மை மட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 சித்தத்தை நான் செய்வதே 
அனுதினமும் என் போஜன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என் கைகளை கொண்டு 
அழியா உம் ராஜ்ஜியம் கட்ட 
பைத்தியமான என்னை தெரிந்தெடுத்த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என் உதடுகள் கொண்டு 
அழியா உம் வார்த்தையை சொல்ல 
எத்தனாய் வாழ்ந்த என்னை தெரிந்தெடுத்தீர் (பிரிந்தெடுத்தீர்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அதை எண்ணியே 
வாழ்நாளெல்லாம் உம்மை மட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ஜமானனே எஜமானனே
உம் சேவைக்காய் என்னை அழைத்த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என் கைகளை கொண்டு 
அழியா உம் ராஜ்ஜியம் கட்ட 
பைத்தியமான என்னை தெரிந்தெடுத்த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என் உதடுகள் கொண்டு 
அழியா உம் வார்த்தையை சொல்ல 
எத்தனாய் வாழ்ந்த என்னை தெரிந்தெடுத்தீர் (பிரிந்தெடுத்தீர்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அதை எண்ணியே 
வாழ்நாளெல்லாம் உம்மை மட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ில் என்ன நன்மை கண்டீர் 
என்னை அழைத்து உயர்த்தி வைத்த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என் கைகளை கொண்டு 
அழியா உம் ராஜ்ஜியம் கட்ட 
பைத்தியமான என்னை தெரிந்தெடுத்த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என் உதடுகள் கொண்டு 
அழியா உம் வார்த்தையை சொல்ல 
எத்தனாய் வாழ்ந்த என்னை தெரிந்தெடுத்தீர் (பிரிந்தெடுத்தீர்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2026-09-09T11:16:43Z</dcterms:created>
  <dcterms:modified xsi:type="dcterms:W3CDTF">2026-09-09T11:16:43Z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