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 the day is over, 
Night is drawing nigh, 
Shadows of the evening 
Steal across the sk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, give the weary 
Calm and sweet repose ; 
With Thy tenderest blessing 
May our eyelids clos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ough the long night-watches 
May Thine angels spread 
Their white wings above us, 
Watching round each be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the morning wakens, 
Then may I arise 
Pure, and fresh, and sinless 
In Thy holy eye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Glory to the Father, 
Glory to the Son, 
And to Thee, blest Spirit, 
Whilst all ages ru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2026-09-15T13:08:54Z</dcterms:created>
  <dcterms:modified xsi:type="dcterms:W3CDTF">2026-09-15T13:08:54Z</dcterms:modified>
  <dc:title>Hymn : 296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