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notesSlides/notesSlide2.xml" ContentType="application/vnd.openxmlformats-officedocument.presentationml.notes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presProps" Target="presProps.xml"/>
  <Relationship Id="rId6" Type="http://schemas.openxmlformats.org/officeDocument/2006/relationships/viewProps" Target="viewProps.xml"/>
  <Relationship Id="rId7" Type="http://schemas.openxmlformats.org/officeDocument/2006/relationships/tableStyles" Target="tableStyles.xml"/>
</Relationship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
            </a:r>
          </a:p>
        </p:txBody>
      </p:sp>
    </p:spTree>
  </p:cSld>
</p:note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70102359"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00000">
            <a:alpha val="100000"/>
          </a:srgbClr>
        </a:solidFill>
      </p:bgPr>
    </p:bg>
    <p:spTree>
      <p:nvGrpSpPr>
        <p:cNvPr id="1" name=""/>
        <p:cNvGrpSpPr/>
        <p:nvPr/>
      </p:nvGrpSpPr>
      <p:grpSpPr>
        <a:xfrm>
          <a:off x="0" y="0"/>
          <a:ext cx="9144000" cy="5143500"/>
          <a:chOff x="0" y="0"/>
          <a:chExt cx="9144000" cy="5143500"/>
        </a:xfrm>
      </p:grpSpPr>
      <p:sp>
        <p:nvSpPr>
          <p:cNvPr id="2" name=""/>
          <p:cNvSpPr txBox="1"/>
          <p:nvPr/>
        </p:nvSpPr>
        <p:spPr>
          <a:xfrm>
            <a:off x="0" y="0"/>
            <a:ext cx="9144000" cy="5143500"/>
          </a:xfrm>
          <a:prstGeom prst="rect">
            <a:avLst/>
          </a:prstGeom>
          <a:noFill/>
        </p:spPr>
        <p:txBody>
          <a:bodyPr anchor="ctr" anchorCtr="0" rtlCol="0" vert="horz" bIns="45720" lIns="91440" rIns="91440" tIns="45720">
            <a:spAutoFit/>
          </a:bodyPr>
          <a:lstStyle/>
          <a:p>
            <a:pPr algn="ctr" rtl="0" fontAlgn="ctr" marL="0" marR="0" indent="0" lvl="0">
              <a:lnSpc>
                <a:spcPct val="100000"/>
              </a:lnSpc>
              <a:spcBef>
                <a:spcPts val="0"/>
              </a:spcBef>
              <a:spcAft>
                <a:spcPts val="0"/>
              </a:spcAft>
            </a:pPr>
            <a:r>
              <a:rPr lang="en-US" b="1" strike="noStrike" sz="6000" spc="0" u="none" cap="none">
                <a:solidFill>
                  <a:srgbClr val="FFFFFF">
                    <a:alpha val="100000"/>
                  </a:srgbClr>
                </a:solidFill>
                <a:latin typeface="Roboto"/>
              </a:rPr>
              <a:t><![CDATA[துதிப் பாடல்கள் : 391]]></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000000">
            <a:alpha val="100000"/>
          </a:srgbClr>
        </a:solidFill>
      </p:bgPr>
    </p:bg>
    <p:spTree>
      <p:nvGrpSpPr>
        <p:cNvPr id="1" name=""/>
        <p:cNvGrpSpPr/>
        <p:nvPr/>
      </p:nvGrpSpPr>
      <p:grpSpPr>
        <a:xfrm>
          <a:off x="190500" y="0"/>
          <a:ext cx="9144000" cy="5143500"/>
          <a:chOff x="190500" y="0"/>
          <a:chExt cx="9144000" cy="5143500"/>
        </a:xfrm>
      </p:grpSpPr>
      <p:sp>
        <p:nvSpPr>
          <p:cNvPr id="2" name=""/>
          <p:cNvSpPr txBox="1"/>
          <p:nvPr/>
        </p:nvSpPr>
        <p:spPr>
          <a:xfrm>
            <a:off x="190500" y="0"/>
            <a:ext cx="8763000" cy="4572000"/>
          </a:xfrm>
          <a:prstGeom prst="rect">
            <a:avLst/>
          </a:prstGeom>
          <a:noFill/>
        </p:spPr>
        <p:txBody>
          <a:bodyPr anchor="t" anchorCtr="0" rtlCol="0" vert="horz" bIns="45720" lIns="91440" rIns="91440" tIns="45720">
            <a:spAutoFit/>
          </a:bodyPr>
          <a:lstStyle/>
          <a:p>
            <a:pPr algn="l" rtl="0" fontAlgn="t" marL="0" marR="0" indent="0" lvl="0">
              <a:lnSpc>
                <a:spcPct val="125000"/>
              </a:lnSpc>
              <a:spcBef>
                <a:spcPts val="0"/>
              </a:spcBef>
              <a:spcAft>
                <a:spcPts val="0"/>
              </a:spcAft>
            </a:pPr>
            <a:r>
              <a:rPr lang="en-US" b="1" strike="noStrike" sz="3600" spc="0" u="none" cap="none">
                <a:solidFill>
                  <a:srgbClr val="FFFFFF">
                    <a:alpha val="100000"/>
                  </a:srgbClr>
                </a:solidFill>
                <a:latin typeface="Roboto"/>
              </a:rPr>
              <a:t><![CDATA[இந்தியாவை அரசாளும் இயேசுவே  நீர் என்றென்றும் வீற்றிருப்பீர்  ஆளுகைகள் அகன்று போகும்  வல்லமைகள் மாறிப்போகும் நீரோ  என்றென்றும் வீற்றிருப்பீர் (2)    1. ஒளி படைத்த உலகமைக்க எழுந்து வா  உறுதி கொண்ட நெஞ்சுடன் உணர்ந்து வா  அலைகளால் கலங்கி நிற்கும் அன்பர்கள்  நிலையான இயேசு வாழ்வு காண்பார்கள்    2. பாரதத்தின் உயிர்துடிப்பே எழுந்து வா  பாரெங்கும் பணி செய்ய பாய்ந்து வா  சிலுவைகொடி தேசங்களில் பறக்கட்டும்  பரலோகத்தை பக்தர்கள் நிரப்பட்டும்    3. வீறுகொண்ட வாலிபனே எழுந்து வா  வீர இயேசுவை வாழ்வில் தொழுது வா  இந்தியர்கள் அவர் நாமம் போற்றும் தொனி  இல்லங்களில் ஒலிக்கட்டும் அது நம் பணி                        ]]></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Roboto"/>
              </a:rPr>
              <a:t><![CDATA[துதிப் பாடல்கள் : 391]]></a:t>
            </a:r>
          </a:p>
        </p:txBody>
      </p:sp>
    </p:spTree>
  </p:cSld>
  <p:clrMapOvr>
    <a:masterClrMapping/>
  </p:clrMapOvr>
</p:sld>
</file>

<file path=ppt/theme/theme1.xml><?xml version="1.0" encoding="utf-8"?>
<a:theme xmlns:a="http://schemas.openxmlformats.org/drawingml/2006/main" name="Theme19">
  <a:themeElements>
    <a:clrScheme name="Theme19">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19">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19">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2026-06-10T10:08:06Z</dcterms:created>
  <dcterms:modified xsi:type="dcterms:W3CDTF">2026-06-10T10:08:06Z</dcterms:modified>
  <dc:title>துதிப் பாடல்கள் : 391</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