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ருந்துகளில் முதன்மையான இடங்களையும், ஜெப ஆலயங்களில் முதன்மையான ஆசனங்கள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ந்தைவெளிகளில் வந்தனங்களையும், மனுஷரால் ரபீ, ரபீ என்று அழைக்கப்படுவதையும் விரும்புகிறார்கள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ரபீ என்றழைக்கப்படாதிருங்கள்; கிறிஸ்து ஒருவரே உங்களுக்குப் போதகராயிருக்கிறார்; நீங்கள் எல்லாரும் சகோதரராயிருக்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லே ஒருவனையும் உங்கள் பிதா என்று சொல்லாதிருங்கள்; பரலோகத்திலிருக்கிற ஒருவரே உங்களுக்குப் பிதாவாய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லே ஒருவனையும் உங்கள் பிதா என்று சொல்லாதிருங்கள்; பரலோகத்திலிருக்கிற ஒருவரே உங்களுக்குப் பிதாவாய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ுருக்கள் என்றும் அழைக்கப்படாதிருங்கள்; கிறிஸ்து ஒருவரே உங்களுக்குக் குருவ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ாயக்காரராகிய வேதபாரகரே! பரிசேயரே! உங்களுக்கு ஐயோ, நீங்கள் தீர்க்கதரிசிகளின் கல்லறைகளைக் கட்டி, நீதிமான்களின் சமாதிகளைச் சிங்காரி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ாயக்காரராகிய வேதபாரகரே! பரிசேயரே! உங்களுக்கு ஐயோ, நீங்கள் தீர்க்கதரிசிகளின் கல்லறைகளைக் கட்டி, நீதிமான்களின் சமாதிகளைச் சிங்காரி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பெரியவனாயிருக்கிறவன் உங்களுக்கு ஊழியக்காரனாயிரு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ங்கள் பிதாக்களின் நாட்களில் இருந்தோமானால், அவர்களோடே நாங்கள் தீர்க்கதரிசிகளின் இரத்தப்பழிக்கு உடன்பட்டிருக்கமாட்டோம் என்கிற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யேசு ஜனங்களையும் தம்முடைய சீஷர்கள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ங்கள் பிதாக்களின் நாட்களில் இருந்தோமானால், அவர்களோடே நாங்கள் தீர்க்கதரிசிகளின் இரத்தப்பழிக்கு உடன்பட்டிருக்கமாட்டோம் என்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னை உயர்த்துகிறவன் தாழ்த்தப்படுவான், தன்னைத் தாழ்த்துகிறவன் உயர்த்தப்படு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தீர்க்கதரிசிகளைக் கொலை செய்தவர்களுக்குப் புத்திரராயிருக்கிறீர்கள் என்று உங்களைக்குறித்து நீங்களே சாட்சிகளாயிருக்கிற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ாயக்காரராகிய வேதபாரகரே! பரிசேயரே! உங்களுக்கு ஐயோ, பார்வைக்காக நீண்ட ஜெபம்பண்ணி, விதவைகளின் வீடுகளைப் பட்சித்துப்போடுகிறீர்கள்; இதினிமித்தம் அதிக ஆக்கினையை அடைவ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ாயக்காரராகிய வேதபாரகரே! பரிசேயரே! உங்களுக்கு ஐயோ, பார்வைக்காக நீண்ட ஜெபம்பண்ணி, விதவைகளின் வீடுகளைப் பட்சித்துப்போடுகிறீர்கள்; இதினிமித்தம் அதிக ஆக்கினையை அடைவ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ேதபாரகரும், பரிசேயரும் மோசேயினுடைய ஆசனத்தில் உட்கார்ந்திருக்கிறார்கள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ும் உங்கள் பிதாக்களின் அக்கிரம அளவை நிரப்ப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யக்காரராகிய வேதபாரகரே! பரிசேயரே! உங்களுக்கு ஐயோ, ஒருவனை உங்கள் மார்க்கத்தானாக்கும்படி சமுத்திரத்தையும் பூமியையும் சுற்றித்திரிகிறீர்கள்; அவன் உங்கள் மார்க்கத்தானானபோது அவனை உங்களிலும் இரட்டிப்பாய் நரகத்தின் மகனாக்கு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ர்ப்பங்களே, விரியன்பாம்புக்குட்டிகளே! நரகாக்கினைக்கு எப்படித் தப்பித்துக்கொள்வீர்கள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ான வழிகாட்டிகளே! உங்களுக்கு ஐயோ, எவனாகிலும் தேவாலயத்தின்பேரில் சத்தியம்பண்ணினால் அதினால் ஒன்றுமில்லையென்றும், எவனாகிலும் தேவாலயத்தின் பொன்னின்பேரில் சத்தியம்பண்ணினால் அவன் கடனாளியென்றும் சொல்லுகிற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ான வழிகாட்டிகளே! உங்களுக்கு ஐயோ, எவனாகிலும் தேவாலயத்தின்பேரில் சத்தியம்பண்ணினால் அதினால் ஒன்றுமில்லையென்றும், எவனாகிலும் தேவாலயத்தின் பொன்னின்பேரில் சத்தியம்பண்ணினால் அவன் கடனாளியென்றும் சொல்லுகிற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திமானாகிய ஆபேலின் இரத்தம் முதல் தேவாலயத்துக்கும் பலிபீடத்துக்கும் நடுவே நீங்கள் கொலைசெய்த பரகியாவின் குமாரனாகிய சகரியாவின் இரத்தம்வரைக்கும், பூமியின்மேல் சிந்தப்பட்ட நீதிமான்களின் இரத்தப்பழியெல்லாம் உங்கள்மேல் வரும்படியாக இப்படிச் செய்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திமானாகிய ஆபேலின் இரத்தம் முதல் தேவாலயத்துக்கும் பலிபீடத்துக்கும் நடுவே நீங்கள் கொலைசெய்த பரகியாவின் குமாரனாகிய சகரியாவின் இரத்தம்வரைக்கும், பூமியின்மேல் சிந்தப்பட்ட நீதிமான்களின் இரத்தப்பழியெல்லாம் உங்கள்மேல் வரும்படியாக இப்படிச் செய்வ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நீங்கள் கைக்கொள்ளும்படி அவர்கள் உங்களுக்குச் சொல்லுகிற யாவையும் கைக்கொண்டு செய்யுங்கள்; அவர்கள் செய்கையின்படியோ செய்யாதிருங்கள்; ஏனெனில், அவர்கள் சொல்லுகிறார்கள், சொல்லியும் செய்யாதிருக்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திமானாகிய ஆபேலின் இரத்தம் முதல் தேவாலயத்துக்கும் பலிபீடத்துக்கும் நடுவே நீங்கள் கொலைசெய்த பரகியாவின் குமாரனாகிய சகரியாவின் இரத்தம்வரைக்கும், பூமியின்மேல் சிந்தப்பட்ட நீதிமான்களின் இரத்தப்பழியெல்லாம் உங்கள்மேல் வரும்படியாக இப்படிச் செய்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திகேடரே, குருடரே! எது முக்கியம்? பொன்னோ, பொன்னைப் பரிசுத்தமாக்குகிற தேவாலயமோ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திகேடரே, குருடரே! எது முக்கியம்? பொன்னோ, பொன்னைப் பரிசுத்தமாக்குகிற தேவாலயமோ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ெல்லாம் இந்தச் சந்ததியார்மேல் வரும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எவனாகிலும் பலிபீடத்தின் பேரில் சத்தியம்பண்ணினால் அதினால் ஒன்றுமில்லையென்றும், எவனாகிலும் அதின்மேல் இருக்கிற காணிக்கையின்மேல் சத்தியம்பண்ணினால் அவன் கடனாளி என்றும் சொல்லுகிற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எவனாகிலும் பலிபீடத்தின் பேரில் சத்தியம்பண்ணினால் அதினால் ஒன்றுமில்லையென்றும், எவனாகிலும் அதின்மேல் இருக்கிற காணிக்கையின்மேல் சத்தியம்பண்ணினால் அவன் கடனாளி என்றும் சொல்லுகிற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திகேடரே, குருடரே! எது முக்கியம்? காணிக்கையோ, காணிக்கையைப் பரிசுத்தமாக்குகிற பலிபீடமோ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நீங்கள் கைக்கொள்ளும்படி அவர்கள் உங்களுக்குச் சொல்லுகிற யாவையும் கைக்கொண்டு செய்யுங்கள்; அவர்கள் செய்கையின்படியோ செய்யாதிருங்கள்; ஏனெனில், அவர்கள் சொல்லுகிறார்கள், சொல்லியும் செய்யாதிருக்கி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ோ, உங்கள் வீடு உங்களுக்குப் பாழாக்கிவிடப்ப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பலிபீடத்தின்பேரில் சத்தியம் பண்ணுகிறவன் அதின் பேரிலும் அதின்மேலுள்ள எல்லாவற்றின்பேரிலும் சத்தியம்பண்ணுகி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பலிபீடத்தின்பேரில் சத்தியம் பண்ணுகிறவன் அதின் பேரிலும் அதின்மேலுள்ள எல்லாவற்றின்பேரிலும் சத்தியம்பண்ணுகிற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ுடைய நாமத்தினாலே வருகிறவர் ஸ்தோத்திரிக்கப்பட்டவர் என்று நீங்கள் சொல்லுமளவும் இதுமுதல் என்னைக் காணாதிருப்பீ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ுடைய நாமத்தினாலே வருகிறவர் ஸ்தோத்திரிக்கப்பட்டவர் என்று நீங்கள் சொல்லுமளவும் இதுமுதல் என்னைக் காணாதிருப்பீ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ாலயத்தின்பேரில் சத்தியம்பண்ணுகிறவன் அதின்பேரிலும் அதில் வாசமாயிருக்கிறவர்பேரிலும் சத்தியம்பண்ணுகி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னத்தின் பேரில் சத்தியம் பண்ணுகிறவன் தேவனுடைய சிங்காசனத்தின் பேரிலும் அதில் வீற்றிருக்கிறவர் பேரிலும் சத்தியம் பண்ணுகி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னத்தின் பேரில் சத்தியம் பண்ணுகிறவன் தேவனுடைய சிங்காசனத்தின் பேரிலும் அதில் வீற்றிருக்கிறவர் பேரிலும் சத்தியம் பண்ணுகி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மப்பதற்கரிய பாரமான சுமைகளைக்கட்டி மனுஷர் தோள்களின்மேல் சுமத்துகிறார்கள்; தாங்களோ ஒரு விரலினாலும் அவைகளைத் தொடமா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ுருடரான வழிகாட்டிகளே, கொசுயில்லாதபடி வடிகட்டி, ஒட்டகத்தை விழுங்குகிறவர்களாயிருக்கிற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ுருடரான வழிகாட்டிகளே, கொசுயில்லாதபடி வடிகட்டி, ஒட்டகத்தை விழுங்குகிறவர்களாயிருக்கிற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ாயக்காரராகிய வேதபாரகரே! பரிசேயரே! உங்களுக்கு ஐயோ, போஜனபானபாத்திரங்களின் வெளிப்புறத்தைச் சுத்தமாக்குகிறீர்கள்; உட்புறத்திலோ அவைகள் கொள்ளையினாலும், அநீதத்தினாலும் நிறைந்திருக்கிற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ாயக்காரராகிய வேதபாரகரே! பரிசேயரே! உங்களுக்கு ஐயோ, போஜனபானபாத்திரங்களின் வெளிப்புறத்தைச் சுத்தமாக்குகிறீர்கள்; உட்புறத்திலோ அவைகள் கொள்ளையினாலும், அநீதத்தினாலும் நிறைந்திருக்கிற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ுருடனான பரிசேயனே! போஜனபானபாத்திரங்களின் வெளிப்புறம் சுத்தமாகும்படி அவைகளின் உட்புறத்தை முதலாவது சுத்தமாக்க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யக்காரராகிய வேதபாரகரே! பரிசேயரே! உங்களுக்கு ஐயோ, வெள்ளையடிக்கப்பட்ட கல்லறைகளுக்கு ஒப்பாயிருக்கிறீர்கள்., அவைகள் புறம்பே அலங்காரமாய்க் காணப்படும், உள்ளேயோ மரித்தவர்களின் எலும்புகளினாலும் சகல அசுத்தத்தினாலும் நிறைந்திருக்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யக்காரராகிய வேதபாரகரே! பரிசேயரே! உங்களுக்கு ஐயோ, வெள்ளையடிக்கப்பட்ட கல்லறைகளுக்கு ஒப்பாயிருக்கிறீர்கள்., அவைகள் புறம்பே அலங்காரமாய்க் காணப்படும், உள்ளேயோ மரித்தவர்களின் எலும்புகளினாலும் சகல அசுத்தத்தினாலும் நிறைந்திருக்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யக்காரராகிய வேதபாரகரே! பரிசேயரே! உங்களுக்கு ஐயோ, வெள்ளையடிக்கப்பட்ட கல்லறைகளுக்கு ஒப்பாயிருக்கிறீர்கள்., அவைகள் புறம்பே அலங்காரமாய்க் காணப்படும், உள்ளேயோ மரித்தவர்களின் எலும்புகளினாலும் சகல அசுத்தத்தினாலும் நிறைந்திருக்க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நீங்களும் மனுஷருக்கு நீதிமான்கள் என்று புறம்பே காணப்படுகிறீர்கள்; உள்ளத்திலோ மாயத்தினாலும் அக்கிரமத்தினாலும் நிறைந்திருக்கி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மப்பதற்கரிய பாரமான சுமைகளைக்கட்டி மனுஷர் தோள்களின்மேல் சுமத்துகிறார்கள்; தாங்களோ ஒரு விரலினாலும் அவைகளைத் தொடமா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நீங்களும் மனுஷருக்கு நீதிமான்கள் என்று புறம்பே காணப்படுகிறீர்கள்; உள்ளத்திலோ மாயத்தினாலும் அக்கிரமத்தினாலும் நிறைந்திருக்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கிரியைகளெல்லாம் மனுஷர் காணவேண்டுமென்று செய்கிறார்கள்; தங்கள் காப்புநாடாக்களை அகலமாக்கி, தங்கள் வஸ்திரத்தின் தொங்கல்களைப் பெரிதாக்க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கிரியைகளெல்லாம் மனுஷர் காணவேண்டுமென்று செய்கிறார்கள்; தங்கள் காப்புநாடாக்களை அகலமாக்கி, தங்கள் வஸ்திரத்தின் தொங்கல்களைப் பெரிதாக்க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്താഴത്തിൽ പ്രധാനസ്ഥലവും പള്ളിയിൽ മുഖ്യാസന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ങ്ങാടിയിൽ വന്ദനവും മനുഷ്യർ റബ്ബീ എന്നു വളിക്കുന്നതും അവർക്കു പ്രിയമ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നിങ്ങളോ റബ്ബീ എന്നു പേർ എടുക്കരുതു. ഒരുത്തൻ അത്രേ നിങ്ങളുടെ ഗുര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ളോ എല്ലാവരും സഹോദരന്മാർ. ഭൂമിയിൽ ആരെയും പിതാവു എന്നു വിളിക്കരുതു; ഒരുത്തൻ അത്രേ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താവു, സ്വർഗ്ഗസ്ഥ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ൾ നായകന്മാർ എന്നും പേർ എടുക്കരുതു, ഒരുത്തൻ അത്രേ നിങ്ങളുടെ നായകൻ, ക്രിസ്തു തന്ന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കപടഭക്തിക്കാരായ ശാസ്ത്രിമാരും പരീശന്മാരുമായുള്ളോരേ, നിങ്ങൾക്കു ഹാ കഷ്ടം; നിങ്ങൾ പ്രവാചക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ലറകളെ പണിതും നീതിമാന്മാരുടെ കല്ലറകളെ അലങ്കരിച്ചുംകൊണ്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ങ്ങളിൽ ഏറ്റവും വലിയവൻ നിങ്ങളുടെ ശുശ്രൂഷക്കാരൻ ആ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ഞങ്ങൾ പിതാക്കന്മാരുടെ കാലത്തു ഉണ്ടായിരുന്നു എങ്കിൽ പ്രവാചകന്മാരെ കൊല്ലുന്നതിൽ കൂട്ടാള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േശു പുരുഷാരത്തോടും തന്റെ ശിഷ്യന്മാരോടും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യില്ലായിരുന്നു എന്ന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ന്നെത്താൻ ഉയർത്തുന്നവൻ എല്ലാം താഴ്ത്തപ്പെടും; തന്നെത്താൻ താഴ്ത്തുന്നവൻ എല്ലാം ഉയർത്ത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കപടഭക്തിക്കാരായ ശാസ്ത്രിമാരും പരീശന്മാരുമായുള്ളോരേ, നിങ്ങൾക്കു ഹാ കഷ്ടം; നിങ്ങൾ മനുഷ്യ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ർഗ്ഗരാജ്യം അടെച്ചുകളയുന്നു; നിങ്ങൾ കടക്കുന്നില്ല, കടക്കുന്നവരെ കടപ്പാൻ സമ്മതിക്കു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കപടഭക്തിക്കാരായ ശാസ്ത്രിമാരും പരീശന്മാരുമായുള്ളോരേ, നിങ്ങൾക്കു ഹാ കഷ്ടം; നിങ്ങൾ വിധവമാരുടെ വീടു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ഴുങ്ങുകയും ഉപായരൂപേണ ദീർഘമായി പ്രാർത്ഥിക്കയും ചെയ്യുന്നു; ഇതു ഹേതുവായി നിങ്ങൾക്കു കടുമയേറ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ിക്ഷാവിധി വരും;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ങ്ങനെ നിങ്ങൾ പ്രവാചകന്മാരെ കൊന്നവരുടെ മക്കൾ എന്നു നിങ്ങൾ തന്നേ സാക്ഷ്യം പറ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പടഭക്തിക്കാരായ ശാസ്ത്രിമാരും പരീശന്മാരുമായുള്ളോരേ, നിങ്ങൾക്കു ഹാ കഷ്ടം; നിങ്ങൾ ഒരുത്ത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ത്തിൽ ചേർക്കുവാൻ കടലും കരയും ചുറ്റി നട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ശാസ്ത്രിമാരും പരീശന്മാരും മോശെയുടെ പീഠത്തിൽ 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പിതാക്കന്മാരുടെ അളവു നിങ്ങൾ പൂരിച്ചു 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ചേർന്നശേഷം അവനെ നിങ്ങളെക്കാൾ ഇരട്ടിച്ച നരകയോഗ്യൻ 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പാമ്പുകളേ, സർപ്പസന്തതികളേ, നിങ്ങൾ നരകവിധി എങ്ങനെ ഒഴിഞ്ഞുപോ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രെങ്കിലും മന്ദിരത്തെച്ചൊല്ലി സത്യം ചെയ്താൽ ഏതുമില്ല എന്നും മന്ദിരത്തിലെ സ്വർണ്ണത്തെച്ചൊല്ല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യുന്നവനോ കടക്കാരൻ എന്നും പറയുന്ന കുരുടന്മാരായ വഴികാട്ടികളേ, നിങ്ങൾക്കു ഹാ കഷ്ട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തുകൊണ്ടു ഞാൻ പ്രവാചകന്മാരെയും ജ്ഞാനികളെയും ശാസ്ത്രിമാരെയും നിങ്ങളുടെ അടുക്കൽ അയക്കുന്നു; അവ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ിലരെ നിങ്ങൾ ക്രൂശിച്ചു കൊല്ലുകയും ചിലരെ നിങ്ങളുടെ പള്ളികളിൽ ചമ്മട്ടികൊണ്ടു അടിക്കയും പട്ടണ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പട്ടണത്തിലേക്കു ഓട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നീതിമാനായ ഹാബേലിന്റെ രക്തംമുതൽ നിങ്ങൾ മന്ദിരത്തിന്നും യാഗപീഠത്തിന്നും നടുവിൽവെച്ചു കൊന്നവ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െരെഖ്യാവിന്റെ മകനായ സെഖര്യാവിന്റെ രക്തംവരെ ഭൂമിയിൽ ചൊരിഞ്ഞ നീതിയുള്ള രക്തം എല്ലാം നിങ്ങളുടെ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കയാൽ അവർ നിങ്ങളോടു പറയുന്നതു ഒക്കെയും പ്രമാണിച്ചു ചെയ്‍വിൻ; അവരുടെ പ്രവൃത്തികൾ പോലെ ചെയ്യരു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േണ്ട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മൂഢന്മാരും കുരുടുന്മാരുമായുള്ളോരേ, ഏതു വലിയതു? സ്വർണ്ണമോ സ്വർണ്ണത്തെ ശുദ്ധീക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്ദിര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ഇതൊക്കെയും ഈ തലമുറമേൽ വരും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ാഗപീഠത്തെച്ചൊല്ലി സത്യം ചെയ്താൽ ഏതുമില്ല; അതിന്മേലുള്ള വഴിപാടു ചൊല്ലി സത്യം ചെയ്യുന്നവന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ടക്കാരൻ എന്നു നിങ്ങൾ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യെരൂശലേമേ, യെരൂശലേമേ, പ്രവാചകന്മാരെ കൊല്ലുകയും നിന്റെ അടുക്കൽ അയച്ചിരിക്കുന്നവരെ കല്ലെറി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വളേ, കോഴി തന്റെ കുഞ്ഞുങ്ങളെ ചിറകിൻ കീഴിൽ ചേർക്കുംപോലെ നിന്റെ മക്കളെ ചേർത്തുകൊൾവാൻ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രവട്ടം മനസ്സായിരുന്നു; നിങ്ങൾക്കോ മനസ്സാ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ുരുടന്മാരായുള്ളോരേ, ഏതു വലിയതു? വഴിപാടോ വഴിപാടിനെ ശുദ്ധീകരിക്കുന്ന യാഗ പീഠമ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നും. അവർ പറയുന്നതല്ലാതെ ചെയ്യുന്ന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നിങ്ങളുടെ ഭവനം ശൂന്യ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കയാൽ യാഗപിഠത്തെച്ചൊല്ലി സത്യം ചെയ്യുന്നവൻ അതിനെയും അതിന്മേലുള്ള സകലത്തെയും ചൊല്ലി സത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‘കർത്താവിന്റെ നാമത്തിൽ വരുന്നവൻ അനുഗ്രഹിക്കപ്പെട്ടവൻ’ എന്നു നിങ്ങൾ പറയുവോളം നിങ്ങൾ ഇനി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കയില്ല എന്നു ഞാൻ നിങ്ങളോടു പറയ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ന്ദിരത്തെച്ചൊല്ലി സത്യം ചെയ്യുന്നവൻ അതിനെയും അതിൽ വസിക്കുന്നവനെയും ചൊല്ലി സത്യ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സ്വർഗ്ഗത്തെച്ചൊല്ലി സത്യംചെയ്യുന്നവൻ, ദൈവത്തിന്റെ സിംഹാസനത്തെയും അതിൽ ഇരിക്കുന്നവനെയും ചൊല്ല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കപടഭക്തിക്കാരായ ശാസ്ത്രിമാരും പരീശന്മാരുമായുള്ളോരേ, നിങ്ങൾക്കു ഹാ കഷ്ടം; നിങ്ങൾ തുളസി, ചതകുപ്പ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രകം ഇവയിൽ പതാരം കൊടുക്കയും ന്യായം, കരുണ, വിശ്വസ്തത ഇങ്ങനെ ന്യായപ്രമാണത്തിൽ ഘനമേറിയ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ർ ഘനമുള്ള ചുമടുകളെ കെട്ടി മനുഷ്യരുടെ തോളിൽ വെക്കുന്നു; ഒരു വിരൽ കെണ്ടുപോലും അവയെ തൊട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്യജിച്ചുകളകയും ചെയ്യുന്നു. അതു ചെയ്കയും ഇതു ത്യജിക്കാതിരിക്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കുരുടന്മാരായ വഴികാട്ടികളേ, നിങ്ങൾ കൊതുകിനെ അരിച്ചെടുക്കയും ഒട്ടകത്തെ വിഴുങ്ങിക്കള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കപടഭക്തിക്കാരായ ശാസ്ത്രിമാരും പരീശന്മാരുമായുള്ളോരേ, നിങ്ങൾക്കു ഹാ കഷ്ടം;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ണ്ടികിണ്ണങ്ങളുടെ പുറം വെടിപ്പാക്കുന്നു; അകത്തോ കവർച്ചയും അതിക്രമവും നി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കുരുടനായ പരീശനെ, കിണ്ടികിണ്ണങ്ങളുടെ പുറം വെടിപ്പാക്കേണ്ടതിന്നു മുമ്പെ അവയുടെ അകം വെടിപ്പാക്ക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കപടഭക്തിക്കാരായ ശാസ്ത്രിമാരും പരീശന്മാരുമായുള്ളോരേ, നിങ്ങൾക്കു ഹാ കഷ്ടം; വെള്ളതേ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വക്കല്ലറകളോടു നിങ്ങൾ ഒത്തിരിക്കുന്നു; അവ പുറമെ അഴകായി ശോഭിക്കുന്നെങ്കിലും അകമെ ചത്ത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സ്ഥികളും സകലവിധ അശുദ്ധിയും നി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ങ്ങനെ തന്നേ പുറമെ നിങ്ങൾ നീതിമാന്മാർ എന്നു മനുഷ്യർക്കു തോന്നുന്നു; അകമെയോ കപടഭക്ത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ക്കു മനസ്സ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ർമ്മവും നിറഞ്ഞവര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ർ തങ്ങളുടെ പ്രവൃത്തികൾ എല്ലാം മനുഷ്യർ കാണേണ്ടതിന്നത്രേ ചെയ്യുന്നതു; തങ്ങളുടെ മന്ത്രപ്പട്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തിയാക്കി തൊങ്ങൽ വലുത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2026-09-07T02:52:42Z</dcterms:created>
  <dcterms:modified xsi:type="dcterms:W3CDTF">2026-09-07T02:52:42Z</dcterms:modified>
  <dc:title>മത്തായി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