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688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யர் சொல்லி அழைத்தவர் அவரே அ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தாழ்வில் நினைத்தவர் அவரே அ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ம்மட்டும் நடத்தினவர் அவரே அ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மேலும் நடத்துபவர் அவரே அ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ுத்தத்தில் வல்லவர் அவரே அ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ூதாவின் ராஜசிங்கம் அவரே அ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னைகளின் கர்த்தரும் அவரே அ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ர்வத்தை ஆள்பவர் அவரே அ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ோடு கூட சேர்ந்து அவரை பாடுவீர்கள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மென் ஆ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ோடு கூட சேர்ந்து அவரை துதிப்பீர்கள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மென்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சர்வ வல்ல தேவ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நாங்கள் நம்பும் தேவ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எங்கள் துதிக்கு பாத்திர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மென்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2026-09-09T11:16:03Z</dcterms:created>
  <dcterms:modified xsi:type="dcterms:W3CDTF">2026-09-09T11:16:03Z</dcterms:modified>
  <dc:title>துதிப் பாடல்கள் : 942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