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வின் ராஜாவாகிய சிதேக்கியா பாபிலோன் ராஜாவாகிய நேபுகாத்நேச்சாரிடத்தில் கொடுக்கும்படி சாப்பானின் குமாரனாகிய எலெயாசாரின் கையிலும், இல்க்கியாவின் குமாரனாகிய கெமரியாவின் கையிலும் கொடுத்து, எருசலேமிலிருந்து பாபிலோனுக்கு அனுப்பின நிருபத்தின் விபரம்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ின் தேவனாகிய சேனைகளின் கர்த்தர், தாம் எருசலேமிலிருந்து பாபிலோனுக்குச் சிறைப்பட்டுப்போகப்பண்ணின அனைவருக்கும் அறிவிக்கிறது என்னவென்றா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ின் தேவனாகிய சேனைகளின் கர்த்தர், தாம் எருசலேமிலிருந்து பாபிலோனுக்குச் சிறைப்பட்டுப்போகப்பண்ணின அனைவருக்கும் அறிவிக்கிறது என்னவென்றால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வீடுகளைக் கட்டி, குடியிருந்து, தோட்டங்களை நாட்டி, அவைகளின் கனியைச் சாப்பிட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வீடுகளைக் கட்டி, குடியிருந்து, தோட்டங்களை நாட்டி, அவைகளின் கனியைச் சாப்பிட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பெண்களை விவாகம்பண்ணி, குமாரரையும் குமாரத்திகளையும் பெற்று, உங்கள் குமாரருக்குப் பெண்களைக்கொண்டு, உங்கள் குமாரத்திகளைப் புருஷருக்குக் கொடுங்கள்; இவர்களும் குமாரரையும் குமாரத்திகளையும் பெறட்டும்; நீங்கள் அங்கே குறுகாமல் பெருக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பெண்களை விவாகம்பண்ணி, குமாரரையும் குமாரத்திகளையும் பெற்று, உங்கள் குமாரருக்குப் பெண்களைக்கொண்டு, உங்கள் குமாரத்திகளைப் புருஷருக்குக் கொடுங்கள்; இவர்களும் குமாரரையும் குமாரத்திகளையும் பெறட்டும்; நீங்கள் அங்கே குறுகாமல் பெரு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ங்களைச் சிறைப்பட்டுப்போகப்பண்ணின பட்டணத்தின் சமாதானத்தைத் தேடி, அதற்காகக் கர்த்தரை விண்ணப்பம்பண்ணுங்கள்; அதற்குச் சமாதானமிருக்கையில் உங்களுக்கும் சமாதானமிரு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ங்களைச் சிறைப்பட்டுப்போகப்பண்ணின பட்டணத்தின் சமாதானத்தைத் தேடி, அதற்காகக் கர்த்தரை விண்ணப்பம்பண்ணுங்கள்; அதற்குச் சமாதானமிருக்கையில் உங்களுக்கும் சமாதானமிரு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உங்கள் நடுவிலிருக்கிற உங்கள் தீர்க்கதரிசிகளும் உங்கள் குறிகாரரும் உங்களை மோசம்போக்கவொட்டாதிருங்கள்; சொப்பனம் காணப்பண்ணுகிற உங்கள் சொப்பனக்காரருக்குச் செவிகொடாமலும் இருங்கள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ொனியா ராஜாவும், ராஜஸ்திரீயும், பிரதானிகளும், யூதாவிலும் எருசலேமிலுமுள்ள பிரபுக்களும், தச்சரும், கொல்லரும் எருசலேமைவிட்டுப் புறப்பட்டுப்போன பிற்பா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உங்கள் நடுவிலிருக்கிற உங்கள் தீர்க்கதரிசிகளும் உங்கள் குறிகாரரும் உங்களை மோசம்போக்கவொட்டாதிருங்கள்; சொப்பனம் காணப்பண்ணுகிற உங்கள் சொப்பனக்காரருக்குச் செவிகொடாமலும் இருங்கள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என் நாமத்தைச் சொல்லி உங்களுக்குப் பொய்யான தீர்க்கதரிசனம் உரைக்கிறார்கள்; நான் அவர்களை அனுப்பினதில்லை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என் நாமத்தைச் சொல்லி உங்களுக்குப் பொய்யான தீர்க்கதரிசனம் உரைக்கிறார்கள்; நான் அவர்களை அனுப்பினதில்லை என்று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பிலோனிலே எழுபதுவருஷம் நிறைவேறினபின்பு நான் உங்களைச் சந்தித்து, உங்களை இவ்விடத்துக்குத் திரும்பிவரப்பண்ணும்படிக்கு உங்கள்மேல் என் நல்வார்த்தையை நிறைவேறப்பண்ணுவேன் என்று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பிலோனிலே எழுபதுவருஷம் நிறைவேறினபின்பு நான் உங்களைச் சந்தித்து, உங்களை இவ்விடத்துக்குத் திரும்பிவரப்பண்ணும்படிக்கு உங்கள்மேல் என் நல்வார்த்தையை நிறைவேறப்பண்ணுவேன் என்று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பிலோனிலே எழுபதுவருஷம் நிறைவேறினபின்பு நான் உங்களைச் சந்தித்து, உங்களை இவ்விடத்துக்குத் திரும்பிவரப்பண்ணும்படிக்கு உங்கள்மேல் என் நல்வார்த்தையை நிறைவேறப்பண்ணுவேன் என்று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எதிர்பார்த்திருக்கும் முடிவை உங்களுக்கு கொடுக்கும்படிக்கு நான் உங்கள்பேரில் நினைத்திருக்கிற நினைவுகளை அறிவேன் என்று கர்த்தர் சொல்லுகிறார்; அவைகள் தீமைக்கல்ல, சமாதானத்துக்கேதுவான நினைவுகள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எதிர்பார்த்திருக்கும் முடிவை உங்களுக்கு கொடுக்கும்படிக்கு நான் உங்கள்பேரில் நினைத்திருக்கிற நினைவுகளை அறிவேன் என்று கர்த்தர் சொல்லுகிறார்; அவைகள் தீமைக்கல்ல, சமாதானத்துக்கேதுவான நினைவுகள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எதிர்பார்த்திருக்கும் முடிவை உங்களுக்கு கொடுக்கும்படிக்கு நான் உங்கள்பேரில் நினைத்திருக்கிற நினைவுகளை அறிவேன் என்று கர்த்தர் சொல்லுகிறார்; அவைகள் தீமைக்கல்ல, சமாதானத்துக்கேதுவான நினைவுகள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நீங்கள் கூடிவந்து, என்னைத் தொழுதுகொண்டு என்னை நோக்கி விண்ணப்பம்பண்ணுவீர்கள்; நான் உங்களுக்குச் செவிகொடு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ொனியா ராஜாவும், ராஜஸ்திரீயும், பிரதானிகளும், யூதாவிலும் எருசலேமிலுமுள்ள பிரபுக்களும், தச்சரும், கொல்லரும் எருசலேமைவிட்டுப் புறப்பட்டுப்போன பிற்பா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் முழு இருதயத்தோடும் என்னைத் தேடினீர்களானால், என்னைத் தேடுகையில் கண்டுபிடிப்ப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ுக்குக் காணப்படுவேன் என்று கர்த்தர் சொல்லுகிறார்; நான் உங்கள் சிறையிருப்பைத் திருப்பி நான் உங்களைத் துரத்திவிட்ட எல்லா ஜாதிகளிலும் எல்லா இடங்களிலுமிருந்து உங்களைச் சேர்த்து, நான் உங்களை விலக்கியிருந்த ஸ்தலத்துக்கே உங்களைத் திரும்பி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ுக்குக் காணப்படுவேன் என்று கர்த்தர் சொல்லுகிறார்; நான் உங்கள் சிறையிருப்பைத் திருப்பி நான் உங்களைத் துரத்திவிட்ட எல்லா ஜாதிகளிலும் எல்லா இடங்களிலுமிருந்து உங்களைச் சேர்த்து, நான் உங்களை விலக்கியிருந்த ஸ்தலத்துக்கே உங்களைத் திரும்பி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ுக்குக் காணப்படுவேன் என்று கர்த்தர் சொல்லுகிறார்; நான் உங்கள் சிறையிருப்பைத் திருப்பி நான் உங்களைத் துரத்திவிட்ட எல்லா ஜாதிகளிலும் எல்லா இடங்களிலுமிருந்து உங்களைச் சேர்த்து, நான் உங்களை விலக்கியிருந்த ஸ்தலத்துக்கே உங்களைத் திரும்பி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எங்களுக்குப் பாபிலோனிலும் தீர்க்கதரிசிகளை எழுப்பினார் என்று சொல்லுகிற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் தாவீதின் சிங்காசனத்தில் உட்கார்ந்திருக்கிற ராஜாவைக்குறித்தும் உங்களோடேகூடச் சிறையிருப்பில் புறப்பட்டுப்போகாமல் இந்த நகரத்தில் குடியிருக்கிற உங்கள் சகோதரராகிய எல்லா ஜனங்களைக்குறித்த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் தாவீதின் சிங்காசனத்தில் உட்கார்ந்திருக்கிற ராஜாவைக்குறித்தும் உங்களோடேகூடச் சிறையிருப்பில் புறப்பட்டுப்போகாமல் இந்த நகரத்தில் குடியிருக்கிற உங்கள் சகோதரராகிய எல்லா ஜனங்களைக்குறித்த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பட்டயத்தையும், பஞ்சத்தையும், கொள்ளைநோயையும் அவர்களுக்குள் அனுப்புவேன் என்று கர்த்தர் சொல்லுகிறார்; புசிக்கத்தகாத கெட்டுப்போன அத்திப்பழங்களுக்கு அவர்களை ஒப்பாக்க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பட்டயத்தையும், பஞ்சத்தையும், கொள்ளைநோயையும் அவர்களுக்குள் அனுப்புவேன் என்று கர்த்தர் சொல்லுகிறார்; புசிக்கத்தகாத கெட்டுப்போன அத்திப்பழங்களுக்கு அவர்களை ஒப்பாக்க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பட்டயத்தையும், பஞ்சத்தையும், கொள்ளைநோயையும் அவர்களுக்குள் அனுப்புவேன் என்று கர்த்தர் சொல்லுகிறார்; புசிக்கத்தகாத கெட்டுப்போன அத்திப்பழங்களுக்கு அவர்களை ஒப்பாக்க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ொனியா ராஜாவும், ராஜஸ்திரீயும், பிரதானிகளும், யூதாவிலும் எருசலேமிலுமுள்ள பிரபுக்களும், தச்சரும், கொல்லரும் எருசலேமைவிட்டுப் புறப்பட்டுப்போன பிற்பா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ோதும் உங்களுக்குத் தீர்க்கதரிசனம் கூறிவருகிற ஆனதோத் ஊரானாகிய எரேமியாவை நீர் கடிந்துகொள்ளாமற்போனதென்ன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ச் சிறையிருப்பு நெடுங்காலமாக இருக்கும்; நீங்கள் வீடுகளைக்கட்டி, அவைகளில் குடியிருந்து, தோட்டங்களை நாட்டி, அவைகளின் கனிகளைச் சாப்பிடுங்கள் என்று பாபிலோனிலிருக்கிற எங்களுக்குச் சொல்லியனுப்பினானென்று எழுதிய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ச் சிறையிருப்பு நெடுங்காலமாக இருக்கும்; நீங்கள் வீடுகளைக்கட்டி, அவைகளில் குடியிருந்து, தோட்டங்களை நாட்டி, அவைகளின் கனிகளைச் சாப்பிடுங்கள் என்று பாபிலோனிலிருக்கிற எங்களுக்குச் சொல்லியனுப்பினானென்று எழுதிய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ச் சிறையிருப்பு நெடுங்காலமாக இருக்கும்; நீங்கள் வீடுகளைக்கட்டி, அவைகளில் குடியிருந்து, தோட்டங்களை நாட்டி, அவைகளின் கனிகளைச் சாப்பிடுங்கள் என்று பாபிலோனிலிருக்கிற எங்களுக்குச் சொல்லியனுப்பினானென்று எழுதியி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 வார்த்தைகளைக் கேளாமற்போனபடியால், நான் அவர்களைப் பட்டயத்தாலும், பஞ்சத்தாலும் கொள்ளைநோயாலும் பின்தொடர்ந்து, அவர்களைப் பூமியிலுள்ள எல்லா ராஜ்யங்களிலும் அலைந்து திரிகிறவர்களாகவும், நான் அவர்களைத் துரத்துகிற எல்லா ஜாதிகளிடத்திலும் சாபமாகவும், பாழாகவும் ஈசலிடுதலுக்கிடமாகவும், நிந்தையாகவும் வைப்பேன் என்று கர்த்தர்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 வார்த்தைகளைக் கேளாமற்போனபடியால், நான் அவர்களைப் பட்டயத்தாலும், பஞ்சத்தாலும் கொள்ளைநோயாலும் பின்தொடர்ந்து, அவர்களைப் பூமியிலுள்ள எல்லா ராஜ்யங்களிலும் அலைந்து திரிகிறவர்களாகவும், நான் அவர்களைத் துரத்துகிற எல்லா ஜாதிகளிடத்திலும் சாபமாகவும், பாழாகவும் ஈசலிடுதலுக்கிடமாகவும், நிந்தையாகவும் வைப்பேன் என்று கர்த்தர் சொல்லு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 வார்த்தைகளைக் கேளாமற்போனபடியால், நான் அவர்களைப் பட்டயத்தாலும், பஞ்சத்தாலும் கொள்ளைநோயாலும் பின்தொடர்ந்து, அவர்களைப் பூமியிலுள்ள எல்லா ராஜ்யங்களிலும் அலைந்து திரிகிறவர்களாகவும், நான் அவர்களைத் துரத்துகிற எல்லா ஜாதிகளிடத்திலும் சாபமாகவும், பாழாகவும் ஈசலிடுதலுக்கிடமாகவும், நிந்தையாகவும் வைப்பேன் என்று கர்த்தர் சொல்லு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நிருபத்தைச் செப்பனியா என்கிற ஆசாரியன் எரேமியா தீர்க்கதரிசியின் காதுகள் கேட்க வாசி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தலால் கர்த்தருடைய வார்த்தை எரேமியாவுக்கு உண்டாகி அவர்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ங்களிடத்திற்குத் தீர்க்கதரிசிகளாகிய என் ஊழியக்காரரை ஏற்கனவே அனுப்பிக்கொண்டேயிருந்தும், நீங்கள் செவிகொடாமற்போனீர்களே என்று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ரேமியா தீர்க்கதரிசி சிறைப்பட்டுப்போன மூப்பர்களில் மீதியானவர்களுக்கும், ஆசாரியர்களுக்கும், தீர்க்கதரிசிகளுக்கும், நேபுகாத்நேச்சார் சிறைப்படுத்தி எருசலேமிலிருந்து பாபிலோனுக்குக் கொண்டுபோன சகல ஜனங்களுக்கும் எழுத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ங்களிடத்திற்குத் தீர்க்கதரிசிகளாகிய என் ஊழியக்காரரை ஏற்கனவே அனுப்பிக்கொண்டேயிருந்தும், நீங்கள் செவிகொடாமற்போனீர்களே என்று கர்த்தர் சொல்ல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ிறையிருக்கிற அனைவருக்கும் நீ சொல்லியனுப்பவேண்டியது என்னவென்றால்: நெகெலாமியனாகிய செமாயாவைக்குறித்து கர்த்தர்: செமாயாவை நான் அனுப்பாதிருந்தும், அவன் உங்களுக்குத் தீர்க்கதரிசனஞ்சொல்லி, உங்களைப் பொய்யை நம்பப்பண்ணுகிறபடியினால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ிறையிருக்கிற அனைவருக்கும் நீ சொல்லியனுப்பவேண்டியது என்னவென்றால்: நெகெலாமியனாகிய செமாயாவைக்குறித்து கர்த்தர்: செமாயாவை நான் அனுப்பாதிருந்தும், அவன் உங்களுக்குத் தீர்க்கதரிசனஞ்சொல்லி, உங்களைப் பொய்யை நம்பப்பண்ணுகிறபடியினால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ிறையிருக்கிற அனைவருக்கும் நீ சொல்லியனுப்பவேண்டியது என்னவென்றால்: நெகெலாமியனாகிய செமாயாவைக்குறித்து கர்த்தர்: செமாயாவை நான் அனுப்பாதிருந்தும், அவன் உங்களுக்குத் தீர்க்கதரிசனஞ்சொல்லி, உங்களைப் பொய்யை நம்பப்பண்ணுகிறபடியினால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சிறையிருக்கும்படி நான் எருசலேமிலிருந்து பாபிலோனுக்கு அனுப்பிவிட்ட நீங்களெல்லாரும் கர்த்தருடைய வார்த்தையைக் கேளுங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சிறையிருக்கும்படி நான் எருசலேமிலிருந்து பாபிலோனுக்கு அனுப்பிவிட்ட நீங்களெல்லாரும் கர்த்தருடைய வார்த்தையைக் கேளுங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நான் நெகெலாமியனாகிய செமாயாவையும், அவன் சந்ததியையும் தண்டிப்பேன்; இந்த ஜனத்தின் நடுவிலே குடியிருப்பவன் ஒருவனும் அவனுக்கு இல்லாதிருப்பான்; நான் என் ஜனத்துக்குச் செய்யும் நன்மையை அவன் காண்பதில்லை என்று கர்த்தர் சொல்லுகிறார்; கர்த்தருக்கு விரோதமாய்க் கலகமுண்டாகப் பேசினான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நான் நெகெலாமியனாகிய செமாயாவையும், அவன் சந்ததியையும் தண்டிப்பேன்; இந்த ஜனத்தின் நடுவிலே குடியிருப்பவன் ஒருவனும் அவனுக்கு இல்லாதிருப்பான்; நான் என் ஜனத்துக்குச் செய்யும் நன்மையை அவன் காண்பதில்லை என்று கர்த்தர் சொல்லுகிறார்; கர்த்தருக்கு விரோதமாய்க் கலகமுண்டாகப் பேசினான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நான் நெகெலாமியனாகிய செமாயாவையும், அவன் சந்ததியையும் தண்டிப்பேன்; இந்த ஜனத்தின் நடுவிலே குடியிருப்பவன் ஒருவனும் அவனுக்கு இல்லாதிருப்பான்; நான் என் ஜனத்துக்குச் செய்யும் நன்மையை அவன் காண்பதில்லை என்று கர்த்தர் சொல்லுகிறார்; கர்த்தருக்கு விரோதமாய்க் கலகமுண்டாகப் பேசினான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நாமத்தைச் சொல்லி உங்களுக்குப் பொய்யான தீர்க்கதரிசனம் உரைக்கிற கொலாயாவின் குமாரனாகிய ஆகாபையும், மாசெயாவின் குமாரனாகிய சிதேக்கியாவையுங்குறித்து: இதோ, நான் அவர்களைப் பாபிலோன் ராஜாவாகிய நேபுகாத்நேச்சாரின் கையிலே ஒப்புக்கொடுக்கிறேன், அவன் அவர்களை உங்கள் கண்களுக்கு முன்பாகக் கொன்றுபோடுவ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ரேமியா தீர்க்கதரிசி சிறைப்பட்டுப்போன மூப்பர்களில் மீதியானவர்களுக்கும், ஆசாரியர்களுக்கும், தீர்க்கதரிசிகளுக்கும், நேபுகாத்நேச்சார் சிறைப்படுத்தி எருசலேமிலிருந்து பாபிலோனுக்குக் கொண்டுபோன சகல ஜனங்களுக்கும் எழுதி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நாமத்தைச் சொல்லி உங்களுக்குப் பொய்யான தீர்க்கதரிசனம் உரைக்கிற கொலாயாவின் குமாரனாகிய ஆகாபையும், மாசெயாவின் குமாரனாகிய சிதேக்கியாவையுங்குறித்து: இதோ, நான் அவர்களைப் பாபிலோன் ராஜாவாகிய நேபுகாத்நேச்சாரின் கையிலே ஒப்புக்கொடுக்கிறேன், அவன் அவர்களை உங்கள் கண்களுக்கு முன்பாகக் கொன்றுபோடுவ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நாமத்தைச் சொல்லி உங்களுக்குப் பொய்யான தீர்க்கதரிசனம் உரைக்கிற கொலாயாவின் குமாரனாகிய ஆகாபையும், மாசெயாவின் குமாரனாகிய சிதேக்கியாவையுங்குறித்து: இதோ, நான் அவர்களைப் பாபிலோன் ராஜாவாகிய நேபுகாத்நேச்சாரின் கையிலே ஒப்புக்கொடுக்கிறேன், அவன் அவர்களை உங்கள் கண்களுக்கு முன்பாகக் கொன்றுபோடுவ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நாமத்தைச் சொல்லி உங்களுக்குப் பொய்யான தீர்க்கதரிசனம் உரைக்கிற கொலாயாவின் குமாரனாகிய ஆகாபையும், மாசெயாவின் குமாரனாகிய சிதேக்கியாவையுங்குறித்து: இதோ, நான் அவர்களைப் பாபிலோன் ராஜாவாகிய நேபுகாத்நேச்சாரின் கையிலே ஒப்புக்கொடுக்கிறேன், அவன் அவர்களை உங்கள் கண்களுக்கு முன்பாகக் கொன்றுபோடுவ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ாபிலோன் ராஜா அக்கினியினால் சுட்டுப்போட்ட சிதேக்கியாவுக்கும் ஆகாபுக்கும் கர்த்தர் உன்னைச் சமானமாக்கக்கடவரென்று, அவர்களைக் குறித்து ஒரு சாபவார்த்தை பாபிலோனிலே சிறையிருக்கிற யூதா அனைவருக்குள்ளும் வழங்கும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ாபிலோன் ராஜா அக்கினியினால் சுட்டுப்போட்ட சிதேக்கியாவுக்கும் ஆகாபுக்கும் கர்த்தர் உன்னைச் சமானமாக்கக்கடவரென்று, அவர்களைக் குறித்து ஒரு சாபவார்த்தை பாபிலோனிலே சிறையிருக்கிற யூதா அனைவருக்குள்ளும் வழங்கும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ாபிலோன் ராஜா அக்கினியினால் சுட்டுப்போட்ட சிதேக்கியாவுக்கும் ஆகாபுக்கும் கர்த்தர் உன்னைச் சமானமாக்கக்கடவரென்று, அவர்களைக் குறித்து ஒரு சாபவார்த்தை பாபிலோனிலே சிறையிருக்கிற யூதா அனைவருக்குள்ளும் வழங்கும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இஸ்ரவேலிலே மதிகெட்ட காரியத்தைச் செய்து தங்கள் அயலாருடைய பெண்ஜாதிகளோடே விபசாரம்பண்ணி, நான் அவர்களுக்குக் கற்பியாத பொய்யான வார்த்தையை என் நாமத்தைச் சொல்லி உரைத்தார்கள்; நான் அதை அறிவேன்; அதற்கு நானே சாட்சி என்று கர்த்தர் உரைக்கிறார் என்று எழுதி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இஸ்ரவேலிலே மதிகெட்ட காரியத்தைச் செய்து தங்கள் அயலாருடைய பெண்ஜாதிகளோடே விபசாரம்பண்ணி, நான் அவர்களுக்குக் கற்பியாத பொய்யான வார்த்தையை என் நாமத்தைச் சொல்லி உரைத்தார்கள்; நான் அதை அறிவேன்; அதற்கு நானே சாட்சி என்று கர்த்தர் உரைக்கிறார் என்று எழுதி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இஸ்ரவேலிலே மதிகெட்ட காரியத்தைச் செய்து தங்கள் அயலாருடைய பெண்ஜாதிகளோடே விபசாரம்பண்ணி, நான் அவர்களுக்குக் கற்பியாத பொய்யான வார்த்தையை என் நாமத்தைச் சொல்லி உரைத்தார்கள்; நான் அதை அறிவேன்; அதற்கு நானே சாட்சி என்று கர்த்தர் உரைக்கிறார் என்று எழுதின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னும் கர்த்தர் என்னை நோக்கி: நீ நெகெலாமியனாகிய செமாயாவுக்கும் சொல்லியனுப்பவேண்டியது என்னவென்றால்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ரேமியா தீர்க்கதரிசி சிறைப்பட்டுப்போன மூப்பர்களில் மீதியானவர்களுக்கும், ஆசாரியர்களுக்கும், தீர்க்கதரிசிகளுக்கும், நேபுகாத்நேச்சார் சிறைப்படுத்தி எருசலேமிலிருந்து பாபிலோனுக்குக் கொண்டுபோன சகல ஜனங்களுக்கும் எழுதி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 எருசலேமிலிருக்கிற எல்லா ஜனங்களுக்கும் மாசெயாவின் குமாரனாகிய செப்பனியா என்னும் ஆசாரியனுக்கும், மற்ற ஆசாரியர்களுக்கும் உன் நாமத்திலே நிருபத்தை எழுதியனுப்பினது என்னவெ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 எருசலேமிலிருக்கிற எல்லா ஜனங்களுக்கும் மாசெயாவின் குமாரனாகிய செப்பனியா என்னும் ஆசாரியனுக்கும், மற்ற ஆசாரியர்களுக்கும் உன் நாமத்திலே நிருபத்தை எழுதியனுப்பினது என்னவெ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 எருசலேமிலிருக்கிற எல்லா ஜனங்களுக்கும் மாசெயாவின் குமாரனாகிய செப்பனியா என்னும் ஆசாரியனுக்கும், மற்ற ஆசாரியர்களுக்கும் உன் நாமத்திலே நிருபத்தை எழுதியனுப்பினது என்னவெ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வனுக்கு அவன் எழுதியிருந்த நிருபமாவது: நீங்கள் கர்த்தருடைய ஆலயத்தின் விசாரிப்புக்காரராயிருக்கும்படிக்கும், பிரமைகொண்டு தன்னைத் தீர்க்கதரிசியாக்கிக்கொள்கிறவகினாகிய எந்த மனுஷனையும் நீர் காவலறையிலும் தொழுவிலும் போடும்படிக்கும், கர்த்தர் உம்மை ஆசாரியனாயிருந்த யோய்தாவின் ஸ்தானத்திலே ஆசாரியனாக வைத்தாரே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வனுக்கு அவன் எழுதியிருந்த நிருபமாவது: நீங்கள் கர்த்தருடைய ஆலயத்தின் விசாரிப்புக்காரராயிருக்கும்படிக்கும், பிரமைகொண்டு தன்னைத் தீர்க்கதரிசியாக்கிக்கொள்கிறவகினாகிய எந்த மனுஷனையும் நீர் காவலறையிலும் தொழுவிலும் போடும்படிக்கும், கர்த்தர் உம்மை ஆசாரியனாயிருந்த யோய்தாவின் ஸ்தானத்திலே ஆசாரியனாக வைத்தாரே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வனுக்கு அவன் எழுதியிருந்த நிருபமாவது: நீங்கள் கர்த்தருடைய ஆலயத்தின் விசாரிப்புக்காரராயிருக்கும்படிக்கும், பிரமைகொண்டு தன்னைத் தீர்க்கதரிசியாக்கிக்கொள்கிறவகினாகிய எந்த மனுஷனையும் நீர் காவலறையிலும் தொழுவிலும் போடும்படிக்கும், கர்த்தர் உம்மை ஆசாரியனாயிருந்த யோய்தாவின் ஸ்தானத்திலே ஆசாரியனாக வைத்தார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வின் ராஜாவாகிய சிதேக்கியா பாபிலோன் ராஜாவாகிய நேபுகாத்நேச்சாரிடத்தில் கொடுக்கும்படி சாப்பானின் குமாரனாகிய எலெயாசாரின் கையிலும், இல்க்கியாவின் குமாரனாகிய கெமரியாவின் கையிலும் கொடுத்து, எருசலேமிலிருந்து பாபிலோனுக்கு அனுப்பின நிருபத்தின் விபரம்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வின் ராஜாவாகிய சிதேக்கியா பாபிலோன் ராஜாவாகிய நேபுகாத்நேச்சாரிடத்தில் கொடுக்கும்படி சாப்பானின் குமாரனாகிய எலெயாசாரின் கையிலும், இல்க்கியாவின் குமாரனாகிய கெமரியாவின் கையிலும் கொடுத்து, எருசலேமிலிருந்து பாபிலோனுக்கு அனுப்பின நிருபத்தின் விபரம்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| চিঠির বক্তব্য ছিল এ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ইস্রায়েলের ঈশ্বর, প্রভু সর্বশক্তিমান এই কথাগুলি বলেন তাদের সবাইকে যাদের তিনি জেরুশালেম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ে নির্বাসনে পাঠিয়েছিলেন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ওখানেই তোমরা স্থায়ী ভাবে ঘরবাড়ি তৈরি করে বসবাস শুরু করো| চাষ আবাদ করে নিজেদের খাদ্যশস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াই ফল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ব্বিাহ করে তোমরা সন্তানদের জন্ম দাও| পুত্র কন্যাদেরও ব্বিাহ দাও| তারাও য়েন সন্তান উত্‌পাদন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তে বাবিলে সংখ্যায় বৃদ্ধি পায়| প্রজন্মকে বাড়াও| কখনও সংখ্যালঘু হয়ে পোড়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়ে শহরে আমি তোমাদের পাঠিয়েছি সেই শহরের উন্নতির জন্য ভালো কাজ কর| শহরের জন্য প্রভু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র্থনা করো| কারণ শহরে যদি শান্তি বিরাজ করে তাহলে তোমরাও শান্তিপূর্ণ জীবনযাপন করতে পা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্রায়েলের ঈশ্বর প্রভু সর্বশক্তিমান বলেছেন: “ভাব্বাদীদের এবং যাদুকরদের তোমাদের ঠকাতে দিও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িরমিয় ইহুদীদের কাছে, যারা বাবিলে বন্দী ছিল, একটি চিঠি পাঠিয়েছিল| একই চিঠি সে বাবিলে বাস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স্বপ্নদর্শনের কথায় কান দিও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া মিথ্য়ে প্রচার করে বেড়ায| তারা নিজেদের বাণীকে আমার নামে চালায| কিন্তু আমি তাদের পাঠাই 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হল প্রভুর 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যা বলেছেন তা হল এই: “70 বছরের জন্য বাবিলের এই ক্ষমতা ও আধিপত্য থাকবে| তারপরে আমি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যারা বাবিলে বাস করছ তাদের কাছে আসবো এবং আমার প্রতিশ্রুতি মতো তোমাদের জেরুশালেমে ফিরিয়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আমার পরিকল্পনাগুলো কি তা জানি| তাই এগুলো তোমাদের বললাম|” এই হল প্রভুর বার্তা| “আমি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নিশ্চিত নিরাপদ ভবিষ্যত্‌ দিতে চাই| তোমাদের জন্য আমার ভাল ভাল পরিকল্পনা আছে| তোমাদের আঘাত করবার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কল্পনা আমার নেই| আমি তোমাদের আশা এবং সু-ভবিষ্যত্‌ দিতে চ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খন তোমরা লোকরা, আমার নামে মিনতি করবে, আমার কাছে এসে প্রার্থনা করবে| আমি তোমাদের কথা শুন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তাদের, যাজকদের, ভাব্বাদীদের এবং সাধারণ লোকদের পাঠিয়েছিল| এদের সবাইকে বাবিলের রাজা নবূখদ্রিত্‌স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োমরা আমাকে খুঁজে বেড়াবে এবং যখন তোমরা অন্তর দিয়ে আমাকে অন্বেষণ করবে তখনই আমাকে খুঁজে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ি তোমাদের আমাকে খুঁজতে দেব|” প্রভু বলেন: “আমি তোমাদের নির্বাসন থেকে এই জায়গায় ফিরিয়ে আন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ই সেই জন য়ে তোমাদের বন্দীরূপে পাঠিয়ে ছিলাম| কিন্তু আমি তোমাদের সমস্ত দেশ থেকে এবং সমস্ত জায়গ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যেখানে আমি তোমাদের বন্দীরূপে পাঠিয়ে ছিলাম সকলকে একত্রিত করব|” এই হল প্রভুর 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োমরা হয়ত বলবে, “কিন্তু প্রভু তো আমাদের এই বাবিলে ভাব্বাদীদের দ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প্রভু এইগুলি বলেছেন তোমাদের আত্মীযদের সম্বন্ধে যাদের বাবিলে নিয়ে আসা হয়নি| আমি বল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যূদের সিংহাসনে বসা বর্তমান রাজা এবং সেই সব লোকদের সম্বন্ধে যারা এখনও জেরুশালেমে পড়ে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র্বশক্তিমান প্রভু বলেন: “জেরুশালেমে যারা রয়ে গিয়েছে তাদের বিরুদ্ধে শীঘ্রই আমি তরবারি, অনাহ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ভয়ঙ্কর রোগসমূহ পাঠাব| আমি তাদের সেই সমস্ত বাজে ডুমুরের মতো করে দেব য়েগুলো খাওয়া যায় না য়েহে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গুলো পচ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রুশালেম থেকে ধরে নিয়ে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এখন যিরমিয় ভাব্বাদীদের মতো ব্যবহার করছে| সুতরাং কেন তুমি তাকে বন্দী করছো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িরমিয় বাবিলে আমাদের কাছে এই কথাগুলি পাঠিয়েছে: “বাবিলে তোমাদের দীর্ঘদিনের জন্য বাস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তরাং তোমরা সেখানেই ঘরবাড়ি তৈরী করে থায়ী ভাবে বসবাস শুরু করো| চাষ-আবাদ করে নিজেরাই নিজ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দ্যশস্য উত্‌পাদন করো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ি তাদের তরবারি, অনাহার ও রোগসমূহ দিয়ে তাড়া করব| আমি তাদের দুর্দশাগ্রস্ত অবস্থা এমন ভযাবহ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লব য়ে পৃথিবীর সমস্ত দেশগুলি বিস্ময বিহবল এবং ভীত হয়ে যাবে| তারা ধ্বংস হয়ে যাবে| তাদের নাম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ভিশাপ হিসেবে ব্যবহৃত হবে| সমস্ত জাতিগুলি, যেখানে আমি তাদের পাঠাব, ওদের অপমান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ভাব্বাদী যিরমিয়কে যাজক সফনিয় চিঠি পড়ে শোন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খন যিরমিয়র কাছে প্রভুর বার্তা এল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জেরুশালেমের মানুষ আমার বার্তা শোনেনি বলে আমি তাদের এই দুরবস্থা করব|” আমি আমার অনুচর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(রাজা য়িকনিয, রানী মা, সভাপরিষদ, যিহূদা এবং জেরুশালেমের নেতৃবৃন্দকে, ছুতোর মিস্ত্রীদের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্বাদীদের মারফত্‌ বার বার আমার বার্তা পাঠিয়েছি| কিন্তু তারা শোনেনি|” এই হল প্রভুর 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যিরমিয় এই কথাগুলি, বাবিলে যারা নির্বাসিত, সেই সমস্ত লোকের কাছে পাঠিয়ে দাও| শময়ি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হিলামীযটি সম্বন্ধে প্রভু যা বলেছেন তা হল এই: শময়িয় তোমাদের কাছে বার্তা প্রচার করেছে কিন্তু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পাঠাই নি| শময়িয় তোমাদের মিথ্যাকে বিশ্বাস করতে শিখিয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তোমরা লোকরা যারা নির্বাসনে রয়েছ, শোন! আমিই সে জন য়ে তোমাদের জেরুশালেম ছেড়ে বাবিলে য়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ধ্য করেছিলাম| সেহেতু তোমরা প্রভুর বার্তা শো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শীঘ্রই আমি শময়িয়কে শাস্তি দেব| শময়িয়ের পরিবারকেও ধ্বংস করে দেব এবং আমি আমার লোকদের যা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 করব তার থেকেও সে বঞ্চিত হবে|”‘ এই হল প্রভুর বার্তা| “‘আমি শময়িয়কে শাস্তি দেব কারণ সে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বিরুদ্ধে যাবার শিক্ষা দিয়েছিল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োলাযের পুত্র আহাব এবং মাসেযের পুত্র সিদিকিয় সম্বন্ধে সর্বশক্তিমান প্রভু এই কথাগুলি বলেছেন: “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মারদের জেরুশালেম থেকে নির্বাসিত হিসেবে নিয়ে যাবার পর এই চিঠি পাঠানো হয়েছিল| এদের সবা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জন তোমাদের কাছে মিথ্যা প্রচার করেছে| তারা বলে বেড়াচ্ছে য়ে তারা আমার বাণী প্রচার করছে|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মিথ্যা বলছে| আমি ঐ ভাব্বাদীদের বাবিলের রাজা নবূখদ্রিত্‌সরকে দিয়ে দেব এবং নবূখদ্রিত্‌সর ঐ দ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 ভাব্বাদীকে বাবিলে নির্বাসিত সমস্ত লোকদের সামনে হত্য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সমস্ত নির্বাসিতদের কাছে এই হত্যা শাস্তির উদাহরণ হিসেবে মনে থাকবে| ঐ বন্দী যিহূদার অন্যদের বলব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প্রভু তোমাদের সঙ্গেও সিদিকিয় এবং আহাবের মতো ব্যবহার করতে পারেন| বাবিলের রাজা ওই দুজনকে আগু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ড়িয়ে মেরেছে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ঐ দুই ভাব্বাদী ইস্রায়েলের লোকদের সঙ্গে খুব খারাপ ব্যবহার করেছিল| তারা তাদের প্রতিবেশ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ত্রীর সঙ্গে পাপ ও ব্যভিচারে মেতে উঠেছিল| তারা মিথ্য়ে প্রচার করে তা আমার নামে চালিযেছিল| আম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সব করতে বলিনি| আমি জানি তারা কি করেছিল| আমি তার এক জন সাক্ষী|” এই হল প্রভুর 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শময়িয়কেও একটা বার্তা দাও| শময়িয় নিহিলামীয পরিবারে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রুশালেম থেকে সরিয়ে নিয়ে যাওয়া হয়েছিল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ইস্রায়েলের ঈশ্বর সর্বশক্তিমান প্রভু বললেন: “শময়িয় তুমি জেরুশালেমবাসীকে চিঠি পাঠিয়েছিল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সেযের পুত্র যাজক সফনিয়কেও চিঠি পাঠিয়েছিলে| অন্য সমস্ত যাজকদেরও চিঠি পাঠিয়েছিলে| তুমি তোমার না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সব চিঠি পাঠিয়েছিলে, প্রভুর নামে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শময়িয় তুমি তোমার চিঠিতে সফনিয়কে যা লিখেছিলে তা হল: ‘সফনিয়, প্রভু তোমাকে যিহোয়াদার জায়গ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জক হিসেবে নিয়োগ করেছেন| তুমিই প্রভুর মন্দিরের দায়িত্বে থাকবে| কেউ ভাব্বাদী হবার পাগলামি কর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তাকে বন্দী করবে| তুমি সেই বন্দীকে কাষ্ঠদণ্ডে পা বেঁধে তার ঘাড়ে লোহার শেকল পরিয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িহূদার রাজা সিদিকিয় নবূখদ্রিত্‌সরের কাছে ইলিয়াসা এবং গমরিযকে পাঠিয়েছিল| ইলিয়াসা ছিল শাফ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 এবং গমরিয ছিল হিল্কিয়ের পুত্র| যিরমিয় ঐ দুজনকে বাবিলে পৌঁছিযে দেওয়ার জন্য একটি চিঠ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2026-07-31T14:44:53Z</dcterms:created>
  <dcterms:modified xsi:type="dcterms:W3CDTF">2026-07-31T14:44:53Z</dcterms:modified>
  <dc:title>எரேமியா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