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presProps" Target="presProps.xml"/>
  <Relationship Id="rId66" Type="http://schemas.openxmlformats.org/officeDocument/2006/relationships/viewProps" Target="viewProps.xml"/>
  <Relationship Id="rId6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வீடுகளைக் கட்டி, குடியிருந்து, தோட்டங்களை நாட்டி, அவைகளின் கனியைச் சாப்பிட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பெண்களை விவாகம்பண்ணி, குமாரரையும் குமாரத்திகளையும் பெற்று, உங்கள் குமாரருக்குப் பெண்களைக்கொண்டு, உங்கள் குமாரத்திகளைப் புருஷருக்குக் கொடுங்கள்; இவர்களும் குமாரரையும் குமாரத்திகளையும் பெறட்டும்; நீங்கள் அங்கே குறுகாமல் பெருக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பெண்களை விவாகம்பண்ணி, குமாரரையும் குமாரத்திகளையும் பெற்று, உங்கள் குமாரருக்குப் பெண்களைக்கொண்டு, உங்கள் குமாரத்திகளைப் புருஷருக்குக் கொடுங்கள்; இவர்களும் குமாரரையும் குமாரத்திகளையும் பெறட்டும்; நீங்கள் அங்கே குறுகாமல் பெருக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உங்களைச் சிறைப்பட்டுப்போகப்பண்ணின பட்டணத்தின் சமாதானத்தைத் தேடி, அதற்காகக் கர்த்தரை விண்ணப்பம்பண்ணுங்கள்; அதற்குச் சமாதானமிருக்கையில் உங்களுக்கும் சமாதானமிரு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உங்களைச் சிறைப்பட்டுப்போகப்பண்ணின பட்டணத்தின் சமாதானத்தைத் தேடி, அதற்காகக் கர்த்தரை விண்ணப்பம்பண்ணுங்கள்; அதற்குச் சமாதானமிருக்கையில் உங்களுக்கும் சமாதானம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, உங்கள் நடுவிலிருக்கிற உங்கள் தீர்க்கதரிசிகளும் உங்கள் குறிகாரரும் உங்களை மோசம்போக்கவொட்டாதிருங்கள்; சொப்பனம் காணப்பண்ணுகிற உங்கள் சொப்பனக்காரருக்குச் செவிகொடாமலும் இருங்கள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, உங்கள் நடுவிலிருக்கிற உங்கள் தீர்க்கதரிசிகளும் உங்கள் குறிகாரரும் உங்களை மோசம்போக்கவொட்டாதிருங்கள்; சொப்பனம் காணப்பண்ணுகிற உங்கள் சொப்பனக்காரருக்குச் செவிகொடாமலும் இருங்கள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என் நாமத்தைச் சொல்லி உங்களுக்குப் பொய்யான தீர்க்கதரிசனம் உரைக்கிறார்கள்; நான் அவர்களை அனுப்பினதில்லை என்று கர்த்த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என் நாமத்தைச் சொல்லி உங்களுக்குப் பொய்யான தீர்க்கதரிசனம் உரைக்கிறார்கள்; நான் அவர்களை அனுப்பினதில்லை என்று கர்த்தர் சொல்லு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ாபிலோனிலே எழுபதுவருஷம் நிறைவேறினபின்பு நான் உங்களைச் சந்தித்து, உங்களை இவ்விடத்துக்குத் திரும்பிவரப்பண்ணும்படிக்கு உங்கள்மேல் என் நல்வார்த்தையை நிறைவேறப்பண்ணுவேன் என்று கர்த்தர் சொல்ல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கொனியா ராஜாவும், ராஜஸ்திரீயும், பிரதானிகளும், யூதாவிலும் எருசலேமிலுமுள்ள பிரபுக்களும், தச்சரும், கொல்லரும் எருசலேமைவிட்டுப் புறப்பட்டுப்போன பிற்பா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ாபிலோனிலே எழுபதுவருஷம் நிறைவேறினபின்பு நான் உங்களைச் சந்தித்து, உங்களை இவ்விடத்துக்குத் திரும்பிவரப்பண்ணும்படிக்கு உங்கள்மேல் என் நல்வார்த்தையை நிறைவேறப்பண்ணுவேன் என்று கர்த்த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எதிர்பார்த்திருக்கும் முடிவை உங்களுக்கு கொடுக்கும்படிக்கு நான் உங்கள்பேரில் நினைத்திருக்கிற நினைவுகளை அறிவேன் என்று கர்த்தர் சொல்லுகிறார்; அவைகள் தீமைக்கல்ல, சமாதானத்துக்கேதுவான நினைவுகள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எதிர்பார்த்திருக்கும் முடிவை உங்களுக்கு கொடுக்கும்படிக்கு நான் உங்கள்பேரில் நினைத்திருக்கிற நினைவுகளை அறிவேன் என்று கர்த்தர் சொல்லுகிறார்; அவைகள் தீமைக்கல்ல, சமாதானத்துக்கேதுவான நினைவுகள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நீங்கள் கூடிவந்து, என்னைத் தொழுதுகொண்டு என்னை நோக்கி விண்ணப்பம்பண்ணுவீர்கள்; நான் உங்களுக்குச் செவிகொடு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் முழு இருதயத்தோடும் என்னைத் தேடினீர்களானால், என்னைத் தேடுகையில் கண்டுபிடிப்பீ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ுக்குக் காணப்படுவேன் என்று கர்த்தர் சொல்லுகிறார்; நான் உங்கள் சிறையிருப்பைத் திருப்பி நான் உங்களைத் துரத்திவிட்ட எல்லா ஜாதிகளிலும் எல்லா இடங்களிலுமிருந்து உங்களைச் சேர்த்து, நான் உங்களை விலக்கியிருந்த ஸ்தலத்துக்கே உங்களைத் திரும்பிவரப்பண்ணுவேன் என்று கர்த்த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ுக்குக் காணப்படுவேன் என்று கர்த்தர் சொல்லுகிறார்; நான் உங்கள் சிறையிருப்பைத் திருப்பி நான் உங்களைத் துரத்திவிட்ட எல்லா ஜாதிகளிலும் எல்லா இடங்களிலுமிருந்து உங்களைச் சேர்த்து, நான் உங்களை விலக்கியிருந்த ஸ்தலத்துக்கே உங்களைத் திரும்பிவரப்பண்ணுவேன் என்று கர்த்த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ுக்குக் காணப்படுவேன் என்று கர்த்தர் சொல்லுகிறார்; நான் உங்கள் சிறையிருப்பைத் திருப்பி நான் உங்களைத் துரத்திவிட்ட எல்லா ஜாதிகளிலும் எல்லா இடங்களிலுமிருந்து உங்களைச் சேர்த்து, நான் உங்களை விலக்கியிருந்த ஸ்தலத்துக்கே உங்களைத் திரும்பிவரப்பண்ணுவேன் என்று கர்த்த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எங்களுக்குப் பாபிலோனிலும் தீர்க்கதரிசிகளை எழுப்பினார் என்று சொல்லுகிறீ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் தாவீதின் சிங்காசனத்தில் உட்கார்ந்திருக்கிற ராஜாவைக்குறித்தும் உங்களோடேகூடச் சிறையிருப்பில் புறப்பட்டுப்போகாமல் இந்த நகரத்தில் குடியிருக்கிற உங்கள் சகோதரராகிய எல்லா ஜனங்களைக்குறித்த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கொனியா ராஜாவும், ராஜஸ்திரீயும், பிரதானிகளும், யூதாவிலும் எருசலேமிலுமுள்ள பிரபுக்களும், தச்சரும், கொல்லரும் எருசலேமைவிட்டுப் புறப்பட்டுப்போன பிற்பாட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் தாவீதின் சிங்காசனத்தில் உட்கார்ந்திருக்கிற ராஜாவைக்குறித்தும் உங்களோடேகூடச் சிறையிருப்பில் புறப்பட்டுப்போகாமல் இந்த நகரத்தில் குடியிருக்கிற உங்கள் சகோதரராகிய எல்லா ஜனங்களைக்குறித்த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ன் பட்டயத்தையும், பஞ்சத்தையும், கொள்ளைநோயையும் அவர்களுக்குள் அனுப்புவேன் என்று கர்த்தர் சொல்லுகிறார்; புசிக்கத்தகாத கெட்டுப்போன அத்திப்பழங்களுக்கு அவர்களை ஒப்பாக்க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ன் பட்டயத்தையும், பஞ்சத்தையும், கொள்ளைநோயையும் அவர்களுக்குள் அனுப்புவேன் என்று கர்த்தர் சொல்லுகிறார்; புசிக்கத்தகாத கெட்டுப்போன அத்திப்பழங்களுக்கு அவர்களை ஒப்பாக்க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ன் வார்த்தைகளைக் கேளாமற்போனபடியால், நான் அவர்களைப் பட்டயத்தாலும், பஞ்சத்தாலும் கொள்ளைநோயாலும் பின்தொடர்ந்து, அவர்களைப் பூமியிலுள்ள எல்லா ராஜ்யங்களிலும் அலைந்து திரிகிறவர்களாகவும், நான் அவர்களைத் துரத்துகிற எல்லா ஜாதிகளிடத்திலும் சாபமாகவும், பாழாகவும் ஈசலிடுதலுக்கிடமாகவும், நிந்தையாகவும் வைப்பேன் என்று கர்த்தர் சொல்ல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ன் வார்த்தைகளைக் கேளாமற்போனபடியால், நான் அவர்களைப் பட்டயத்தாலும், பஞ்சத்தாலும் கொள்ளைநோயாலும் பின்தொடர்ந்து, அவர்களைப் பூமியிலுள்ள எல்லா ராஜ்யங்களிலும் அலைந்து திரிகிறவர்களாகவும், நான் அவர்களைத் துரத்துகிற எல்லா ஜாதிகளிடத்திலும் சாபமாகவும், பாழாகவும் ஈசலிடுதலுக்கிடமாகவும், நிந்தையாகவும் வைப்பேன் என்று கர்த்தர் சொல்ல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உங்களிடத்திற்குத் தீர்க்கதரிசிகளாகிய என் ஊழியக்காரரை ஏற்கனவே அனுப்பிக்கொண்டேயிருந்தும், நீங்கள் செவிகொடாமற்போனீர்களே என்று கர்த்தர் சொல்ல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உங்களிடத்திற்குத் தீர்க்கதரிசிகளாகிய என் ஊழியக்காரரை ஏற்கனவே அனுப்பிக்கொண்டேயிருந்தும், நீங்கள் செவிகொடாமற்போனீர்களே என்று கர்த்தர் சொல்லு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ோதும் சிறையிருக்கும்படி நான் எருசலேமிலிருந்து பாபிலோனுக்கு அனுப்பிவிட்ட நீங்களெல்லாரும் கர்த்தருடைய வார்த்தையைக் கேளு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நாமத்தைச் சொல்லி உங்களுக்குப் பொய்யான தீர்க்கதரிசனம் உரைக்கிற கொலாயாவின் குமாரனாகிய ஆகாபையும், மாசெயாவின் குமாரனாகிய சிதேக்கியாவையுங்குறித்து: இதோ, நான் அவர்களைப் பாபிலோன் ராஜாவாகிய நேபுகாத்நேச்சாரின் கையிலே ஒப்புக்கொடுக்கிறேன், அவன் அவர்களை உங்கள் கண்களுக்கு முன்பாகக் கொன்றுபோடுவ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நாமத்தைச் சொல்லி உங்களுக்குப் பொய்யான தீர்க்கதரிசனம் உரைக்கிற கொலாயாவின் குமாரனாகிய ஆகாபையும், மாசெயாவின் குமாரனாகிய சிதேக்கியாவையுங்குறித்து: இதோ, நான் அவர்களைப் பாபிலோன் ராஜாவாகிய நேபுகாத்நேச்சாரின் கையிலே ஒப்புக்கொடுக்கிறேன், அவன் அவர்களை உங்கள் கண்களுக்கு முன்பாகக் கொன்றுபோடு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ேமியா தீர்க்கதரிசி சிறைப்பட்டுப்போன மூப்பர்களில் மீதியானவர்களுக்கும், ஆசாரியர்களுக்கும், தீர்க்கதரிசிகளுக்கும், நேபுகாத்நேச்சார் சிறைப்படுத்தி எருசலேமிலிருந்து பாபிலோனுக்குக் கொண்டுபோன சகல ஜனங்களுக்கும் எழுத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நாமத்தைச் சொல்லி உங்களுக்குப் பொய்யான தீர்க்கதரிசனம் உரைக்கிற கொலாயாவின் குமாரனாகிய ஆகாபையும், மாசெயாவின் குமாரனாகிய சிதேக்கியாவையுங்குறித்து: இதோ, நான் அவர்களைப் பாபிலோன் ராஜாவாகிய நேபுகாத்நேச்சாரின் கையிலே ஒப்புக்கொடுக்கிறேன், அவன் அவர்களை உங்கள் கண்களுக்கு முன்பாகக் கொன்றுபோடுவ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ாபிலோன் ராஜா அக்கினியினால் சுட்டுப்போட்ட சிதேக்கியாவுக்கும் ஆகாபுக்கும் கர்த்தர் உன்னைச் சமானமாக்கக்கடவரென்று, அவர்களைக் குறித்து ஒரு சாபவார்த்தை பாபிலோனிலே சிறையிருக்கிற யூதா அனைவருக்குள்ளும் வழங்கும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ாபிலோன் ராஜா அக்கினியினால் சுட்டுப்போட்ட சிதேக்கியாவுக்கும் ஆகாபுக்கும் கர்த்தர் உன்னைச் சமானமாக்கக்கடவரென்று, அவர்களைக் குறித்து ஒரு சாபவார்த்தை பாபிலோனிலே சிறையிருக்கிற யூதா அனைவருக்குள்ளும் வழங்கும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இஸ்ரவேலிலே மதிகெட்ட காரியத்தைச் செய்து தங்கள் அயலாருடைய பெண்ஜாதிகளோடே விபசாரம்பண்ணி, நான் அவர்களுக்குக் கற்பியாத பொய்யான வார்த்தையை என் நாமத்தைச் சொல்லி உரைத்தார்கள்; நான் அதை அறிவேன்; அதற்கு நானே சாட்சி என்று கர்த்தர் உரைக்கிறார் என்று எழுதி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இஸ்ரவேலிலே மதிகெட்ட காரியத்தைச் செய்து தங்கள் அயலாருடைய பெண்ஜாதிகளோடே விபசாரம்பண்ணி, நான் அவர்களுக்குக் கற்பியாத பொய்யான வார்த்தையை என் நாமத்தைச் சொல்லி உரைத்தார்கள்; நான் அதை அறிவேன்; அதற்கு நானே சாட்சி என்று கர்த்தர் உரைக்கிறார் என்று எழுத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இஸ்ரவேலிலே மதிகெட்ட காரியத்தைச் செய்து தங்கள் அயலாருடைய பெண்ஜாதிகளோடே விபசாரம்பண்ணி, நான் அவர்களுக்குக் கற்பியாத பொய்யான வார்த்தையை என் நாமத்தைச் சொல்லி உரைத்தார்கள்; நான் அதை அறிவேன்; அதற்கு நானே சாட்சி என்று கர்த்தர் உரைக்கிறார் என்று எழுத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னும் கர்த்தர் என்னை நோக்கி: நீ நெகெலாமியனாகிய செமாயாவுக்கும் சொல்லியனுப்பவேண்டியது என்னவென்றால்: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எருசலேமிலிருக்கிற எல்லா ஜனங்களுக்கும் மாசெயாவின் குமாரனாகிய செப்பனியா என்னும் ஆசாரியனுக்கும், மற்ற ஆசாரியர்களுக்கும் உன் நாமத்திலே நிருபத்தை எழுதியனுப்பினது என்னவெ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எருசலேமிலிருக்கிற எல்லா ஜனங்களுக்கும் மாசெயாவின் குமாரனாகிய செப்பனியா என்னும் ஆசாரியனுக்கும், மற்ற ஆசாரியர்களுக்கும் உன் நாமத்திலே நிருபத்தை எழுதியனுப்பினது என்னவெ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வனுக்கு அவன் எழுதியிருந்த நிருபமாவது: நீங்கள் கர்த்தருடைய ஆலயத்தின் விசாரிப்புக்காரராயிருக்கும்படிக்கும், பிரமைகொண்டு தன்னைத் தீர்க்கதரிசியாக்கிக்கொள்கிறவகினாகிய எந்த மனுஷனையும் நீர் காவலறையிலும் தொழுவிலும் போடும்படிக்கும், கர்த்தர் உம்மை ஆசாரியனாயிருந்த யோய்தாவின் ஸ்தானத்திலே ஆசாரியனாக வைத்தார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ேமியா தீர்க்கதரிசி சிறைப்பட்டுப்போன மூப்பர்களில் மீதியானவர்களுக்கும், ஆசாரியர்களுக்கும், தீர்க்கதரிசிகளுக்கும், நேபுகாத்நேச்சார் சிறைப்படுத்தி எருசலேமிலிருந்து பாபிலோனுக்குக் கொண்டுபோன சகல ஜனங்களுக்கும் எழுதி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வனுக்கு அவன் எழுதியிருந்த நிருபமாவது: நீங்கள் கர்த்தருடைய ஆலயத்தின் விசாரிப்புக்காரராயிருக்கும்படிக்கும், பிரமைகொண்டு தன்னைத் தீர்க்கதரிசியாக்கிக்கொள்கிறவகினாகிய எந்த மனுஷனையும் நீர் காவலறையிலும் தொழுவிலும் போடும்படிக்கும், கர்த்தர் உம்மை ஆசாரியனாயிருந்த யோய்தாவின் ஸ்தானத்திலே ஆசாரியனாக வைத்தாரே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வனுக்கு அவன் எழுதியிருந்த நிருபமாவது: நீங்கள் கர்த்தருடைய ஆலயத்தின் விசாரிப்புக்காரராயிருக்கும்படிக்கும், பிரமைகொண்டு தன்னைத் தீர்க்கதரிசியாக்கிக்கொள்கிறவகினாகிய எந்த மனுஷனையும் நீர் காவலறையிலும் தொழுவிலும் போடும்படிக்கும், கர்த்தர் உம்மை ஆசாரியனாயிருந்த யோய்தாவின் ஸ்தானத்திலே ஆசாரியனாக வைத்தாரே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ோதும் உங்களுக்குத் தீர்க்கதரிசனம் கூறிவருகிற ஆனதோத் ஊரானாகிய எரேமியாவை நீர் கடிந்துகொள்ளாமற்போனதென்ன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ோதும் உங்களுக்குத் தீர்க்கதரிசனம் கூறிவருகிற ஆனதோத் ஊரானாகிய எரேமியாவை நீர் கடிந்துகொள்ளாமற்போனதென்ன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ந்தச் சிறையிருப்பு நெடுங்காலமாக இருக்கும்; நீங்கள் வீடுகளைக்கட்டி, அவைகளில் குடியிருந்து, தோட்டங்களை நாட்டி, அவைகளின் கனிகளைச் சாப்பிடுங்கள் என்று பாபிலோனிலிருக்கிற எங்களுக்குச் சொல்லியனுப்பினானென்று எழுதியிருந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ந்தச் சிறையிருப்பு நெடுங்காலமாக இருக்கும்; நீங்கள் வீடுகளைக்கட்டி, அவைகளில் குடியிருந்து, தோட்டங்களை நாட்டி, அவைகளின் கனிகளைச் சாப்பிடுங்கள் என்று பாபிலோனிலிருக்கிற எங்களுக்குச் சொல்லியனுப்பினானென்று எழுதியிருந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ந்த நிருபத்தைச் செப்பனியா என்கிற ஆசாரியன் எரேமியா தீர்க்கதரிசியின் காதுகள் கேட்க வாசித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தலால் கர்த்தருடைய வார்த்தை எரேமியாவுக்கு உண்டாகி அவர்: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ிறையிருக்கிற அனைவருக்கும் நீ சொல்லியனுப்பவேண்டியது என்னவென்றால்: நெகெலாமியனாகிய செமாயாவைக்குறித்து கர்த்தர்: செமாயாவை நான் அனுப்பாதிருந்தும், அவன் உங்களுக்குத் தீர்க்கதரிசனஞ்சொல்லி, உங்களைப் பொய்யை நம்பப்பண்ணுகிறபடியினால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ிறையிருக்கிற அனைவருக்கும் நீ சொல்லியனுப்பவேண்டியது என்னவென்றால்: நெகெலாமியனாகிய செமாயாவைக்குறித்து கர்த்தர்: செமாயாவை நான் அனுப்பாதிருந்தும், அவன் உங்களுக்குத் தீர்க்கதரிசனஞ்சொல்லி, உங்களைப் பொய்யை நம்பப்பண்ணுகிறபடியினால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ராஜாவாகிய சிதேக்கியா பாபிலோன் ராஜாவாகிய நேபுகாத்நேச்சாரிடத்தில் கொடுக்கும்படி சாப்பானின் குமாரனாகிய எலெயாசாரின் கையிலும், இல்க்கியாவின் குமாரனாகிய கெமரியாவின் கையிலும் கொடுத்து, எருசலேமிலிருந்து பாபிலோனுக்கு அனுப்பின நிருபத்தின் விபரம்: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தோ, நான் நெகெலாமியனாகிய செமாயாவையும், அவன் சந்ததியையும் தண்டிப்பேன்; இந்த ஜனத்தின் நடுவிலே குடியிருப்பவன் ஒருவனும் அவனுக்கு இல்லாதிருப்பான்; நான் என் ஜனத்துக்குச் செய்யும் நன்மையை அவன் காண்பதில்லை என்று கர்த்தர் சொல்லுகிறார்; கர்த்தருக்கு விரோதமாய்க் கலகமுண்டாகப் பேசினான் என்று கர்த்தர் சொல்லுகிறார் என்று சொல் என்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தோ, நான் நெகெலாமியனாகிய செமாயாவையும், அவன் சந்ததியையும் தண்டிப்பேன்; இந்த ஜனத்தின் நடுவிலே குடியிருப்பவன் ஒருவனும் அவனுக்கு இல்லாதிருப்பான்; நான் என் ஜனத்துக்குச் செய்யும் நன்மையை அவன் காண்பதில்லை என்று கர்த்தர் சொல்லுகிறார்; கர்த்தருக்கு விரோதமாய்க் கலகமுண்டாகப் பேசினான் என்று கர்த்தர் சொல்லுகிறார் என்று சொல் என்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தோ, நான் நெகெலாமியனாகிய செமாயாவையும், அவன் சந்ததியையும் தண்டிப்பேன்; இந்த ஜனத்தின் நடுவிலே குடியிருப்பவன் ஒருவனும் அவனுக்கு இல்லாதிருப்பான்; நான் என் ஜனத்துக்குச் செய்யும் நன்மையை அவன் காண்பதில்லை என்று கர்த்தர் சொல்லுகிறார்; கர்த்தருக்கு விரோதமாய்க் கலகமுண்டாகப் பேசினான் என்று கர்த்தர் சொல்லுகிறார் என்று சொல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ராஜாவாகிய சிதேக்கியா பாபிலோன் ராஜாவாகிய நேபுகாத்நேச்சாரிடத்தில் கொடுக்கும்படி சாப்பானின் குமாரனாகிய எலெயாசாரின் கையிலும், இல்க்கியாவின் குமாரனாகிய கெமரியாவின் கையிலும் கொடுத்து, எருசலேமிலிருந்து பாபிலோனுக்கு அனுப்பின நிருபத்தின் விபரம்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ின் தேவனாகிய சேனைகளின் கர்த்தர், தாம் எருசலேமிலிருந்து பாபிலோனுக்குச் சிறைப்பட்டுப்போகப்பண்ணின அனைவருக்கும் அறிவிக்கிறது என்னவென்றா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வீடுகளைக் கட்டி, குடியிருந்து, தோட்டங்களை நாட்டி, அவைகளின் கனியைச் சாப்பிட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0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ಮಾರ್ತೆಯರನ್ನು ಪಡೆಯಿರ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ಿಮ್ಮ ಕುಮಾರರಿಗೆ ಹೆಂಡತಿಯರನ್ನು ತಕ್ಕೊಳ್ಳಿರಿ; ನಿಮ್ಮ ಕುಮಾರ್ತೆಯರನ್ನು ಪುರಷರಿಗೆ ಕೊಡಿರಿ, ಅವರು ಕುಮ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ಮಾರ್ತೆಯರನ್ನು ಹೆರಲಿ; ಹೀಗೆ ನೀವು ಕಡಿಮೆಯಾಗದೆ ಅಲ್ಲಿ ಹೆಚ್ಚ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ಾನು ನಿಮ್ಮನ್ನು ಸೆರೆಯಾಗಿ ಒಯ್ಯಲ್ಪಟ್ಟ ಪಟ್ಟಣದ ಸಮಾಧಾನವನ್ನು ಹುಡುಕಿರಿ; ಅದಕ್ಕೋಸ್ಕರ ಕರ್ತನಿಗೆ ಪ್ರಾರ್ಥ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ರಿ; ಅದರ ಸಮಾಧಾನದಿಂದ ನಿಮಗೆ ಸಮಾ ಧಾನವ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ಇಸ್ರಾಯೇಲಿನ ದೇವರಾದ ಸೈನ್ಯಗಳ ಕರ್ತನು ಹೀಗೆ ಹೇಳುತ್ತಾನೆ--ನಿಮ್ಮ ಮಧ್ಯ ದಲ್ಲಿರುವ ನಿಮ್ಮ ಪ್ರವಾದಿಗಳೂ ಶಕುನದವ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ಗೆ ಮೋಸಮಾಡದಿರಲಿ; ನಿಮಗಾಗಿ ಕನಸು ಕಂಡು ಹೇಳು ವವರಿಗೆ ಕಿವಿಗೊಡಬೇ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ವರು ನಿಮಗೆ ನನ್ನ ಹೆಸರಿನಲ್ಲಿ ಸುಳ್ಳಾಗಿ ಪ್ರವಾದಿಸುತ್ತಾರೆ; ನಾನು ಅವರನ್ನು ಕಳುಹಿಸಲಿಲ್ಲವೆಂದು 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ರ್ತನು ಹೀಗೆ ಹೇಳುತ್ತಾನೆ--ಬಾಬೆಲಿನಲ್ಲಿ ಎಪ್ಪತ್ತು ವರುಷ ತುಂಬಿದ ಮೇಲೆ ನಿಮ್ಮನ್ನು ಪರಾಮರಿ ಸುವೆನು; ನನ್ನ ಶುಭ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ಅರಸನಾದ ಯೆಕೊನ್ಯನೂ ರಾಣಿಯೂ ಕಂಚುಕಿಗಳೂ ಯೆಹೂದದ ಯೆರೂಸ ಲೇಮಿನ ಪ್ರಧಾನರೂ ಬಡಿಗೆಯವರೂ ಕಮ್ಮಾರರೂ ಯೆರೂಸಲೇಮ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ಕ್ಯವನ್ನು ನಿಮ್ಮ ವಿಷಯದಲ್ಲಿ ಸ್ಥಾಪಿಸಿ ನಿಮ್ಮನ್ನು ತಿರುಗಿ ಈ ಸ್ಥಳಕ್ಕೆ ಬರ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ಾನು ನಿಮ್ಮನ್ನು ಕುರಿತು ಮಾಡುವ ಆಲೋಚನೆ ಗಳನ್ನು ಬಲ್ಲೆನೆಂದು ಕರ್ತನು ಅನ್ನುತ್ತಾನೆ; ಅವು ಕೇಡಿ ಗಲ್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ಾಧಾನಕ್ಕಿರುವ ಆಲೋಚನೆಗಳು; ನೀವು ನಿರೀಕ್ಷಿಸಿದ್ದ ಸ್ಥಿತಿಯನ್ನು ಕೊಡುವವುಗಳ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ಗ ನನ್ನನ್ನು ಕರೆಯುವಿರಿ; ಹೋಗಿ ನನಗೆ ಪ್ರಾರ್ಥನೆ ಮಾಡುವಿರಿ; ನಿಮಗೆ ಕಿವಿಗೊ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ನ್ನನ್ನು ಹುಡುಕುವಿರಿ; ಪೂರ್ಣ ಹೃದಯದಿಂದ ನನ್ನನ್ನು ಹುಡುಕುವಾಗ ನನ್ನನ್ನು ಕಂಡುಕೊಳ್ಳ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ಿಮಗೆ ಕಂಡುಕೊಳ್ಳಲ್ಪಡುವೆನೆಂದು ಕರ್ತನು ಅನ್ನುತ್ತಾನೆ; ನಿಮ್ಮ ಸೆರೆಯನ್ನು ತಿರುಗಿಸಿ ನಾನು ನಿಮ್ಮನ್ನು ಓಡ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ಟ್ಟ ಎಲ್ಲಾ ಜನಾಂಗಗಳಿಂದಲೂ ಎಲ್ಲಾ ಸ್ಥಳಗಳಿಂದಲೂ ನಿಮ್ಮನ್ನು ಕೂಡಿಸುವೆನೆಂದು ಕರ್ತನು ಅನ್ನುತ್ತಾನೆ; ನಾನು ಯಾ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ಥಳದಿಂದ ನಿಮ್ಮನ್ನು ಸೆರೆಯಾಗಿ ಕಳುಹಿಸಿ ದೆನೋ ಆ ಸ್ಥಳಕ್ಕೆ ನಿಮ್ಮನ್ನು ತಿರುಗಿ ಬರ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ದರೆ ಕರ್ತನು ನಮಗೆ ಬಾಬೆಲಿನಲ್ಲಿ ಪ್ರವಾದಿ ಗಳನ್ನು ಎಬ್ಬಿಸಿದ್ದಾನೆಂದು ನೀವು ಹೇಳಿದ್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ದಾವೀದನ ಸಿಂಹಾಸನದಲ್ಲಿ ಕೂತುಕೊಳ್ಳುವ ಅರಸ ನನ್ನು ಕುರಿತು, ನಿಮ್ಮ ಸಂಗಡ ಸೆರೆಗೆ ಹೊರಡದೆ ಈ ಪಟ್ಟಣ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ಟ್ಟುಹೋದ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ಸವಾಗಿರುವ ನಿಮ್ಮ ಸಹೋದರರಾದ ಜನರೆಲ್ಲರನ್ನೂ ಕುರಿತು, ಕರ್ತನು ಹೀಗೆ ಹೇಳುತ್ತಾನ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ಸೈನ್ಯಗಳ ಕರ್ತನು ಹೇಳುವದೇನಂದರೆ-- ಇಗೋ, ನಾನು ಅವರಲ್ಲಿ ಕತ್ತಿಯನ್ನೂ ಕ್ಷಾಮವನ್ನೂ ಜಾಡ್ಯವನ್ನೂ ಕಳುಹಿಸ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ನ್ನು ಕೆಟ್ಟವರನ್ನಾಗಿ ಮಾಡಿ ರುವದರಿಂದ, ತಿನ್ನಕೂಡದ ಅಸಹ್ಯವಾದ ಅಂಜೂರ ಗಳ ಹಾಗೆ 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ಕತ್ತಿಯಿಂದಲೂ ಕ್ಷಾಮ ದಿಂದಲೂ ಜಾಡ್ಯದಿಂದಲೂ ಅವರನ್ನು ಹಿಂಸಿಸಿ ನಾನು ಅವರನ್ನು ಓಡಿಸಿಬಿಟ್ಟ ಎಲ್ಲಾ ಜನಾಂಗ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ಾಪಕ್ಕೂ ವಿಸ್ಮಯಕ್ಕೂ ಸಿಳ್ಳಿಡುವಿಕೆಗೂ ನಿಂದೆಗೂ ಗುರಿಯಾಗುವ ಹಾಗೆ ಒಪ್ಪಿಸಿಬಿ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ಅವರು ನನ್ನ ವಾಕ್ಯಗಳನ್ನು ಕೇಳಲಿಲ್ಲ ಎಂದು ಕರ್ತನು ಅನ್ನುತ್ತಾನೆ; ನಾನು ಅವರಿಗೆ ನನ್ನ ಸೇವಕರಾದ ಪ್ರವಾದಿ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ಳಗಿನಲ್ಲಿಯೇ ಕಳುಹಿಸಿದೆನು; ಆದರೆ ನೀವು ಕೇಳಲಿಲ್ಲವೆಂದು ಕರ್ತನು 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ದದ ರಿಂದ ನಾನು ಯೆರೂಸಲೇಮಿ ನಿಂದ ಬಾಬೆಲಿಗೆ ಕಳುಹಿಸಿದ ಸೆರೆಯವರೆಲ್ಲರ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ಕರ್ತನ ವಾಕ್ಯವನ್ನು ಕೇಳಿರಿ--ನನ್ನ ಹೆಸರಿನಲ್ಲಿ ನಿಮಗೆ ಸುಳ್ಳನ್ನು ಪ್ರವಾದಿಸುವ ಕೊಲಾಯನ ಮಗನಾದ ಅಹಾಬ ಮಾಸೇಯ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ಗನಾದ ಚಿದ್ಕೀಯನ ವಿಷಯವೂ ಇಸ್ರಾಯೇಲಿನ ದೇವರಾದ ಸೈನ್ಯಗಳ ಕರ್ತನು ಹೀಗೆ ಹೇಳುತ್ತಾನೆ--ಇಗೋ, ನಾನು ಅವರನ್ನು ಬಾಬೆ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ಪ್ರವಾದಿ ಯಾದ ಯೆರೆವಿಾಯನು ಸೆರೆಯಲ್ಲಿರುವ ಹಿರಿಯರ ಉಳಿದವರಿಗೂ ಯಾಜಕರಿಗೂ ಪ್ರವಾದಿಗಳಿಗೂ ನೆಬೂಕದ್ನೆಚ್ಚರ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ನಾದ ನೆಬೂಕದ್ನೆಚ್ಚರನ ಕೈಯಲ್ಲಿ ಒಪ್ಪಿಸುತ್ತೇನೆ; ಅವನು ಅವರನ್ನು ನಿಮ್ಮ ಕಣ್ಣುಗಳ ಮುಂದೆ ಕೊಂದು ಹಾಕ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ಬಾಬೆಲಿನಲ್ಲಿರುವ ಯೆಹೂದದ ಸೆರೆಯವರೆಲ್ಲರೂ ಅವರಿಂದ ಶಾಪವನ್ನು ತಕ್ಕೊಂಡು--ಬಾಬೆಲಿನ ಅರಸನು ಬೆಂಕ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ಟ್ಟುಬಿಟ್ಟ ಚಿದ್ಕೀಯನ ಹಾಗೆಯೂ ಅಹಾಬನ ಹಾಗೆಯೂ ಕರ್ತನು ನಿನಗೆ ಮಾಡಲಿ ಎಂದು ಹೇಳು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ವರು ತಮ್ಮ ನೆರೆಯವರ ಹೆಂಡತಿಯರ ಸಂಗಡ ವ್ಯಭಿಚಾರ ಮಾಡಿ ನನ್ನ ಹೆಸರಿನಲ್ಲಿ ಸುಳ್ಳಾಗಿ ನಾನು ಅವರಿಗೆ ಆಜ್ಞಾಪಿಸ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್ದ ಮಾತುಗಳನ್ನಾಡಿ ಇಸ್ರಾಯೇಲಿನಲ್ಲಿ ನೀಚತನವನ್ನು ನಡಿಸಿದರು; ನಾನೇ ಅದನ್ನು ತಿಳಿದು ಸಾಕ್ಷಿಯಾಗಿದ್ದೇನೆಂದು 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ನೆಹೆಲಾಮ್ಯನಾದ ಶೆಮಾಯನಿಗೆ ನೀನು ಹೀಗೆ ಹೇಳು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ಇಸ್ರಾಯೇಲಿನ ದೇವರಾದ ಸೈನ್ಯಗಳ ಕರ್ತನು ಹೀಗೆ ಹೇಳುತ್ತಾನೆ--ನೀನು ನಿನ್ನ ಹೆಸರಿನಲ್ಲಿ ಯೆರೂಸಲೇಮಿನವರೆಲ್ಲರ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ಜಕನಾದ ಮಾಸೇ ಯನ ಮಗನಾಗಿರುವ ಚೆಫನ್ಯನಿಗೂ ಯಾಜಕರೆಲ್ಲರಿಗೂ ಪತ್ರಗಳನ್ನು ಕಳುಹಿಸಿದಿಯಲ್ಲ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ಹುಚ್ಚನಾದ ತನ್ನನ್ನು ಪ್ರವಾದಿಯಾಗಿ ಮಾಡಿಕೊಳ್ಳುವಂಥ ಪ್ರತಿ ಮನುಷ್ಯ ನಿಗೆ ಕರ್ತನ ಆಲಯದಲ್ಲಿ ಅಧಿಕಾರಿಗಳು ಇ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ೆರೂಸಲೇಮಿನಿಂದ ಬಾಬೆಲಿಗೆ ಒಯ್ದ ಜನರೆಲ್ಲ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ಯೂ ನೀನು ಅಂಥವರನ್ನು ಕೊಳದಲ್ಲಿಯೂ ಸೆರೆಯಲ್ಲಿಯೂ ಇಡುವ ಹಾಗೆಯೂ ಕರ್ತನು ಯಾಜಕ ನಾದ ಯೆಹೋಯಾದನಿಗೆ ಬದಲ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ನ್ನು ಯಾಜಕ ನನ್ನಾಗಿ ಇಟ್ಟ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ಹೀಗಿರಲಾಗಿ ನಿಮಗೆ ತನ್ನನ್ನು ಪ್ರವಾದಿಯಾಗಿ ಮಾಡಿಕೊಳ್ಳುವ ಅನಾತೋತಿನ ವನಾದ ಯೆರೆವಿಾಯನನ್ನು ನೀನು ಯಾಕೆ ಗದರಿ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ಿಲ್ಲ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ಅವನು--ಸೆರೆಯು ಬಹಳ ದೀರ್ಘವಾಗು ವದು; ಮನೆಗಳನ್ನು ಕಟ್ಟಿವಾಸಮಾಡಿರಿ; ತೋಟಗಳನ್ನು ನೆಟ್ಟು, ಅವುಗಳ ಫಲ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ನ್ನಿರಿ, ಎಂದು ನಮಗೆ ಬಾಬೆಲಿಗೆ ಹೇಳಿ ಕಳುಹಿಸ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ಆಗ ಯಾಜಕ ನಾದ ಚೆಫನ್ಯನು ಈ ಪತ್ರವನ್ನು ಪ್ರವಾದಿಯಾದ ಯೆರೆವಿಾಯನ ಮುಂದೆ ಓದಿ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ಆಗ ಕರ್ತನ ವಾಕ್ಯವು ಯೆರೆವಿಾಯನಿಗೆ ಉಂಟಾಗಿ ಹೇಳಿದ್ದೇ 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ನೀನು ಸೆರೆಯವರೆಲ್ಲರಿಗೆ ಹೇಳಿ ಕಳುಹಿಸ ಬೇಕಾದದ್ದೇನಂದರೆ--ಕರ್ತನು ನೆಹೆಲಾಮ್ಯನಾದ ಶೆಮಾಯನ ವಿಷಯ ಹೀ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ತ್ತಾನೆ--ನಾನು ಅವನನ್ನು ಕಳುಹಿಸದೆ ಇರುವಾಗ ನಿಮಗೆ ಪ್ರವಾದಿಸಿ ನಿಮ್ಮನ್ನು ಸುಳ್ಳಿನಲ್ಲಿ ನಂಬಿಕೆ ಹುಟ್ಟಿಸಿದ ಕಾರ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ಯೆಹೂದದ ಅರಸನಾದ ಚಿದ್ಕೀಯನು ಬಾಬೆಲಿನ ಅರಸನಾದ ನೆಬೂಕದ್ನೆಚ್ಚರನ ಬಳಿಗೆ ಕಳುಹಿಸಿದ ಶಾಫಾನನ ಮಗನಾದ ಎಲ್ಲಾಸ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ಕರ್ತನು ಹೀಗೆ ಹೇಳುತ್ತಾನೆ--ಇಗೋ, ನಾನು ನೆಹೆಲಾಮ್ಯನಾದ ಶೆಮಾಯನನ್ನೂ ಅವನ ಸಂತಾನ ವನ್ನೂ ದಂಡಿಸುತ್ತೇನೆ;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ರೊಳಗೆ ವಾಸಿಸುವದಕ್ಕೆ ಅವನಿಗೆ ಒಬ್ಬನೂ ಇರುವದಿಲ್ಲ; ನಾನು ನನ್ನ ಜನರಿಗೆ ಮಾಡುವ ಒಳ್ಳೇದನ್ನು ಅವನು ನೋಡುವದಿಲ್ಲವ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ು ಅನ್ನುತ್ತಾನೆ; ಅವನು ಕರ್ತನಿಗೆ ವಿರೋಧವಾಗಿ ತಿರುಗಿಬಿದ್ದ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ೈಯಿಂದಲೂ ಹಿಲ್ಕೀಯನ ಮಗನಾದ ಗೆಮರ್ಯನ ಕೈಯಿಂದಲೂ ಕಳುಹಿಸಿದ ಪತ್ರದ ಮಾತುಗಳು ಯಾವ ವ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ಇಸ್ರಾಯೇಲಿನ ದೇವರಾದ ಸೈನ್ಯಗಳ ಕರ್ತನು ಯೆರೂಸಲೇಮಿನಿಂದ ಬಾಬೆಲಿಗೆ ತಾನು ಸೆರೆಯಾಗಿ ಸಾಗಿಸಿದವರಿಗೆ ಹೇಳುವ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ಮನೆಗಳನ್ನು ಕಟ್ಟಿ ವಾಸಮಾಡಿರಿ; ತೋಟಗಳನ್ನು ನೆಟ್ಟು ಅವುಗಳ ಫಲವನ್ನು ತಿನ್ನಿರಿ; ಹೆಂಡತಿಯರನ್ನು ತಕ್ಕೊಂಡು ಕುಮ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2026-06-13T15:21:41Z</dcterms:created>
  <dcterms:modified xsi:type="dcterms:W3CDTF">2026-06-13T15:21:41Z</dcterms:modified>
  <dc:title>எரேமியா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