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sing the sweet song of the 
ages — 
The song of Immanuel sing !
There comes through the portals eternal
An anthem of praise to the King ! 
Then loud let our carols of gladness 
Re-echo the song of the skies ; 
Once more to the tidings of glory 
The earth in its fulness repli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etold by the word of the prophets ; 
Decreed by the wisdom of God ; 
We hail the fulfilment of mercy, 
We praise our Redeemer and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enturies sing of His coming ; 
The nations His wonders proclaim ; 
And ever increasing in glory, 
We sing of His wonderful name. 
4 The song that is sweetest and noblest 
We sing to the Lord we adore ; 
And crown Him who comes to 
redeem us — 
Immanuel, King evermo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2026-07-31T14:02:17Z</dcterms:created>
  <dcterms:modified xsi:type="dcterms:W3CDTF">2026-07-31T14:02:17Z</dcterms:modified>
  <dc:title>Hymn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