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இறுமாப்புள்ளவனும், ஒன்றும் அறியாதவனும், தர்க்கங்களையும் வாக்குத்தத்தங்களையும்பற்றி நோய்கொண்டவனுமாயிருக்கிறான்; அவைகளாலே பொறாமையும், சண்டையும், தூஷணங்களும், பொல்லாத சம்சயங்களுமுண்டாக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ெட்ட சிந்தையுள்ளவர்களும் சத்தியமில்லாதவர்களும் தேவபக்தியை ஆதாயத்தொழிலென்று எண்ணுகிறவர்களுமாயிருக்கிற மனுஷர்களால் உண்டாகும் மாறுபாடான தர்க்கங்களும் பிறக்கும்; இப்படிப்பட்டவர்களை விட்டு விலக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ோதுமென்கிற மனதுடனே கூடிய தேவபக்தியே மிகுந்த ஆதாய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லகத்திலே நாம் ஒன்றும் கொண்டுவந்ததுமில்லை, இதிலிருந்து நாம் ஒன்றும் கொண்டுபோவதுமில்லை என்பது நிச்சய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ண்ணவும் உடுக்கவும் நமக்கு உண்டாயிருந்தால் அது போதுமென்றிருக்கக்கடவ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சுவரியவான்களாக விரும்புகிறவர்கள் சோதனையிலும் கண்ணியிலும், மனுஷரைக் கேட்டிலும் அழிவிலும் அமிழ்த்துகிற மதிகேடும் சேதமுமான பலவித இச்சைகளிலும் விழு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சுவரியவான்களாக விரும்புகிறவர்கள் சோதனையிலும் கண்ணியிலும், மனுஷரைக் கேட்டிலும் அழிவிலும் அமிழ்த்துகிற மதிகேடும் சேதமுமான பலவித இச்சைகளிலும் விழ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 ஆசை எல்லாத் தீமைக்கும் வேராயிருக்கிறது; சிலர் அதை இச்சித்து, விசுவாசத்தைவிட்டு வழுவி, தங்களை உருவக் குத்திக்கொண்டிருக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ண ஆசை எல்லாத் தீமைக்கும் வேராயிருக்கிறது; சிலர் அதை இச்சித்து, விசுவாசத்தைவிட்டு வழுவி, தங்களை உருவக் குத்திக்கொண்டிருக்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ோ, தேவனுடைய மனுஷனே இவைகளை விட்டோடி, நீதியையும் தேவபக்தியையும் விசுவாசத்தையும் அன்பையும் பொறுமையையும் சாந்தகுணத்தையும் அடையும்படி நா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நாமமும் உபதேசமும் தூஷிக்கப்படாதபடிக்கு, அடிமைத்தன நுகத்திற்குட்பட்டிருக்கிற வேலைக்காரர் யாவரும் தங்கள் எஜமான்களை எல்லாக் கனத்திற்கும் பாத்திரரென்று எண்ணிக்கொள்ளக்கட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ோ, தேவனுடைய மனுஷனே இவைகளை விட்டோடி, நீதியையும் தேவபக்தியையும் விசுவாசத்தையும் அன்பையும் பொறுமையையும் சாந்தகுணத்தையும் அடையும்படி நாட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சுவாசத்தின் நல்ல போராட்டத்தைப் போராடு, நித்தியஜீவனைப் பற்றிக்கொள்; அதற்காகவே நீ அழைக்கப்பட்டாய்; அநேக சாட்சிகளுக்கு முன்பாக நல்ல அறிக்கை பண்ணினவனுமாயிருக்கிற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சுவாசத்தின் நல்ல போராட்டத்தைப் போராடு, நித்தியஜீவனைப் பற்றிக்கொள்; அதற்காகவே நீ அழைக்கப்பட்டாய்; அநேக சாட்சிகளுக்கு முன்பாக நல்ல அறிக்கை பண்ணினவனுமாயிருக்கிற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பிரசன்னமாகும்வரைக்கும், நீ இந்தக் கற்பனையை மாசில்லாமலும் குற்றமில்லாமலும் கைக்கொள்ளும்படிக்க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பிரசன்னமாகும்வரைக்கும், நீ இந்தக் கற்பனையை மாசில்லாமலும் குற்றமில்லாமலும் கைக்கொள்ளும்படிக்க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உயிரோடிருக்கச் செய்கிற தேவனுடைய சந்நிதானத்திலேயும், பொந்தியுபிலாத்துவின் முன்னின்று நல்ல அறிக்கையைச் சாட்சியாக விளங்கப்பண்ணின கிறிஸ்து இயேசுவினுடைய சந்நிதானத்திலேயும் உனக்குக் கட்டளையிட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உயிரோடிருக்கச் செய்கிற தேவனுடைய சந்நிதானத்திலேயும், பொந்தியுபிலாத்துவின் முன்னின்று நல்ல அறிக்கையைச் சாட்சியாக விளங்கப்பண்ணின கிறிஸ்து இயேசுவினுடைய சந்நிதானத்திலேயும் உனக்குக் கட்டளையிட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ிரசன்னமாகுதலை தேவன் தம்முடைய காலங்களில் வெளிப்படுத்துவார், அவரே நித்தியானந்தமுள்ள ஏக சக்கராதிபதியும், ராஜாதி ராஜாவும், கர்த்தாதி கர்த்தாவ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ிரசன்னமாகுதலை தேவன் தம்முடைய காலங்களில் வெளிப்படுத்துவார், அவரே நித்தியானந்தமுள்ள ஏக சக்கராதிபதியும், ராஜாதி ராஜாவும், கர்த்தாதி கர்த்தாவ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ாய், சாவாமையுள்ளவரும், சேரக்கூடாத ஒளியில் வாசம்பண்ணுகிறவரும், மனுஷரில் ஒருவரும் கண்டிராதவரும், காணக்கூடாதவருமாயிருக்கிறவர்; அவருக்கே கனமும் நித்திய வல்லமையும் உண்டாயிருப்ப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நாமமும் உபதேசமும் தூஷிக்கப்படாதபடிக்கு, அடிமைத்தன நுகத்திற்குட்பட்டிருக்கிற வேலைக்காரர் யாவரும் தங்கள் எஜமான்களை எல்லாக் கனத்திற்கும் பாத்திரரென்று எண்ணிக்கொள்ளக்கட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ாய், சாவாமையுள்ளவரும், சேரக்கூடாத ஒளியில் வாசம்பண்ணுகிறவரும், மனுஷரில் ஒருவரும் கண்டிராதவரும், காணக்கூடாதவருமாயிருக்கிறவர்; அவருக்கே கனமும் நித்திய வல்லமையும் உண்டாயிருப்பதாக. ஆமெ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ுலகத்திலே ஐசுவரியமுள்ளவர்கள் இறுமாப்பான சிந்தையுள்ளவர்களாயிராமலும், நிலையற்ற ஐசுவரியத்தின் மேல் நம்பிக்கை வையாமலும், நாம் அனுபவிக்கிறதற்குச் சகலவித நன்மைகளையும் நமக்குச் சம்பூரணமாய்க் கொடுக்கிற ஜீவனுள்ள தேவன்மேல் நம்பிக்கை வைக்கவ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ுலகத்திலே ஐசுவரியமுள்ளவர்கள் இறுமாப்பான சிந்தையுள்ளவர்களாயிராமலும், நிலையற்ற ஐசுவரியத்தின் மேல் நம்பிக்கை வையாமலும், நாம் அனுபவிக்கிறதற்குச் சகலவித நன்மைகளையும் நமக்குச் சம்பூரணமாய்க் கொடுக்கிற ஜீவனுள்ள தேவன்மேல் நம்பிக்கை வைக்கவ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ன்மை செய்யவும், நற்கிரியைகளில் ஐசுவரியவான்களாகவும், தாராளமாய்க் கொடுக்கிறவர்களும், உதாரகுணமுள்ளவர்களுமாயிருக்கவ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ன்மை செய்யவும், நற்கிரியைகளில் ஐசுவரியவான்களாகவும், தாராளமாய்க் கொடுக்கிறவர்களும், உதாரகுணமுள்ளவர்களுமாயிருக்கவ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த்திய ஜீவனைப் பற்றிக்கொள்ளும்படி வருங்காலத்திற்காகத் தங்களுக்கு நல்ல ஆதாரத்தைப் பொக்கிஷமாக வைக்கவும் அவர்களுக்குக் கட்டளையி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த்திய ஜீவனைப் பற்றிக்கொள்ளும்படி வருங்காலத்திற்காகத் தங்களுக்கு நல்ல ஆதாரத்தைப் பொக்கிஷமாக வைக்கவும் அவர்களுக்குக் கட்டளையி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ஓ தீமோத்தேயுவே, உன்னிடத்தில் ஒப்புவிக்கப்பட்டதை நீ காத்துக்கொண்டு, சீர்கேடான வீண்பேச்சுகளுக்கும், ஞானமென்று பொய்யாய்ப் பேர்பெற்றிருக்கிற கொள்கையின் விபரீதங்களுக்கும் விலக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ஓ தீமோத்தேயுவே, உன்னிடத்தில் ஒப்புவிக்கப்பட்டதை நீ காத்துக்கொண்டு, சீர்கேடான வீண்பேச்சுகளுக்கும், ஞானமென்று பொய்யாய்ப் பேர்பெற்றிருக்கிற கொள்கையின் விபரீதங்களுக்கும் விலக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லர் அதைப் பாராட்டி, விசுவாசத்தைவிட்டு வழுவிப்போனார்கள். கிருபையானது உன்னோடே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களாகிய எஜமான்களை உடையவர்கள், தங்கள் எஜமான்கள் சகோதரராயிருக்கிறதினாலே அவர்களை அசட்டைபண்ணாமல், நல்வேலையின் பலனைப் பெற்றுகொள்ளுகிற அவர்கள் விசுவாசிகளும் பிரியருமாயிருக்கிறபடியால், அவர்களுக்கு அதிகமாய் ஊழியஞ்செய்யக்கடவர்கள்; இந்தப்படியே போதித்துப் புத்திசொல்ல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களாகிய எஜமான்களை உடையவர்கள், தங்கள் எஜமான்கள் சகோதரராயிருக்கிறதினாலே அவர்களை அசட்டைபண்ணாமல், நல்வேலையின் பலனைப் பெற்றுகொள்ளுகிற அவர்கள் விசுவாசிகளும் பிரியருமாயிருக்கிறபடியால், அவர்களுக்கு அதிகமாய் ஊழியஞ்செய்யக்கடவர்கள்; இந்தப்படியே போதித்துப் புத்திசொல்ல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களாகிய எஜமான்களை உடையவர்கள், தங்கள் எஜமான்கள் சகோதரராயிருக்கிறதினாலே அவர்களை அசட்டைபண்ணாமல், நல்வேலையின் பலனைப் பெற்றுகொள்ளுகிற அவர்கள் விசுவாசிகளும் பிரியருமாயிருக்கிறபடியால், அவர்களுக்கு அதிகமாய் ஊழியஞ்செய்யக்கடவர்கள்; இந்தப்படியே போதித்துப் புத்திசொல்ல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ம்முடைய கர்த்தராகிய இயேசுகிறிஸ்துவின் ஆரோக்கியமான வசனங்களையும், தேவபக்திக்கேற்ற உபதேசங்களையும் ஒப்புக்கொள்ளாமல், வேற்றுமையான உபதேசங்களைப் போதிக்கிறவனான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ம்முடைய கர்த்தராகிய இயேசுகிறிஸ்துவின் ஆரோக்கியமான வசனங்களையும், தேவபக்திக்கேற்ற உபதேசங்களையும் ஒப்புக்கொள்ளாமல், வேற்றுமையான உபதேசங்களைப் போதிக்கிறவனான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இறுமாப்புள்ளவனும், ஒன்றும் அறியாதவனும், தர்க்கங்களையும் வாக்குத்தத்தங்களையும்பற்றி நோய்கொண்டவனுமாயிருக்கிறான்; அவைகளாலே பொறாமையும், சண்டையும், தூஷணங்களும், பொல்லாத சம்சயங்களுமுண்டா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ీటిమూలముగా అసూయ కలహము దూషణలు దురను మానము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చెడిపోయిన మనస్సుకలిగి సత్యహీనులై దైవభక్తి లాభసాధనమనుకొను మనుష్యుల వ్యర్థవివాదములును కలుగుచ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ంతుష్టి సహితమైన దైవభక్తి గొప్పలాభసాధనమై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నమీలోకములోనికి ఏమియు తేలేదు, దీనిలోనుండి ఏమియు తీసికొని పోలే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గా అన్నవస్త్రములు గలవారమై యుండి వాటితో తృప్తిపొందియుం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ధనవంతులగుటకు అపేక్షించు వారు శోధనలోను, ఉరిలోను, అవివేక యుక్తములును హానికరములునైన అనేక దురాశలల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ుదురు. అట్టివి మనుష్యులను నష్టములోను నాశనములోను ముంచ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ఎందుకనగా ధనాపేక్షసమస్తమైన కీడులకు మూలము; కొందరు దానిని ఆశించి విశ్వాసమునుండి తొలగి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నాబాధలతో తమ్మును తామే పొడు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ైవజనుడా, నీవైతే వీటివి విసర్జించి, నీతిని భక్తిని విశ్వాసమును ప్రేమను ఓర్పును సాత్వికమును సంప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ని నామమును ఆయన బోధయు దూషింపబడ కుండునట్లు దాసత్వమను కాడిక్రింద ఉన్నవారందరును, తమ యజమాన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ంచుకొనుటకు ప్రయాసపడ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ిశ్వాససంబంధమైన మంచి పోరాటము పోరాడుము, నిత్యజీవమును చేపట్టుము. దాని పొందుటకు నీవు పిలువబడి అనే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ులయెదుట మంచి ఒప్పుకోలు ఒప్పుకొంట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మస్తమునకు జీవా ధారకుడైన దేవుని యెదుటను, పొంతిపిలాతునొద్ద ధైర్య ముగా ఒప్పుకొని సాక్ష్యమిచ్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ీస్తుయేసు ఎదుట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న ప్రభువైన యేసుక్రీస్తు ప్రత్యక్షమగు వరకు నీవు నిష్కళంకముగాను అనింద్యముగాను ఈ ఆజ్ఞను గైకొ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లెనని నీకు ఆజ్ఞాప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శ్రీమంతుడును అద్వితీయుడునగు సర్వాధిపతి యుక్తకాలములయందు ఆ ప్రత్యక్షతను కనుపరచును. ఆ సర్వాధిప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ులకు రాజును ప్రభువులకు ప్రభువున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సమీపింపరాని తేజస్సులో ఆయన మాత్రమే వసించుచు అమరత్వ ముగలవాడైయున్నాడు. మనుష్యులలో ఎవడును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ర్ణమైన ఘనతకు పాత్రులని యెంచ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డలేదు, ఎవడును చూడనేరడు; ఆయనకు ఘనతయు శాశ్వతమైన ప్రభావమును కలిగియుండును గాక. ఆమేన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హమందు ధనవంతులైనవారు గర్విష్టులు కాక, అస్థిరమైన ధనమునందు నమి్మకయుంచక,సుఖముగా అనుభ వించ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స్తమును మనకు ధారాళముగ దయ చేయు దేవునియందే నమి్మకయుంచుడని ఆజ్ఞాప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ారు వాస్తవమైన జీవమును సంపాదించుకొను నిమిత్తము, రాబోవు కాలమునకు మంచి పునాది తమకొరకు వేసి కొన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లుచేయువార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సత్‌క్రియలు అను ధనము గలవారును, ఔదార్యముగలవారును, తమ ధనములో ఇతరులకు పాలిచ్చువారునై యుండ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ఆజ్ఞా ప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ఓ తిమోతి, నీకు అప్పగింపబడినదానిని కాపాడి, అప విత్రమైన వట్టి మాటలకును, జ్ఞానమని అబద్ధ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బడిన విపరీతవాదములకును దూరముగా ఉండ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విషయములో ప్రవీణులమని కొందరనుకొని విశ్వాస విష యము తప్పిపోయిరి. కృప మీకు తోడైయుండ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ిశ్వాసులైన యజమానులుగల దాసులు తమ యజమానులు సహోదరులని వారిని తృణీకరింపక, తమ సేవాఫలము పొందు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వాసులును ప్రియులునై యున్నారని మరి యెక్కువగా వారికి సేవచేయవలెను; ఈ సంగతులు బోధించుచు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ెచ్చర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ఎవడైనను మన ప్రభువైన యేసుక్రీస్తుయొక్క హిత వాక్యములను దైవభక్తికి అనుగుణ్యమైన బోధను అంగీక రింప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ిన్నమైనబోధనుపదేశించ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డేమియు ఎరుగక తర్కములనుగూర్చియు వాగ్వాదములను గూర్చియు వ్యర్థముగా ప్రయాసపడుచు గర్వాంధు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2026-08-03T04:55:01Z</dcterms:created>
  <dcterms:modified xsi:type="dcterms:W3CDTF">2026-08-03T04:55:01Z</dcterms:modified>
  <dc:title>1 தீமோத்தேயு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