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not what awaits me ; 
God kindly veils mine eyes, 
And o'er each step of my onward way 
He makes new scenes to rise ; 
And every joy He sends me comes 
A sweet and glad surpri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He may lead I'll follow, 
My trust in Him repose : 
And every hour in perfect peace 
I'll sing,  He knows ! He knows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e step I see before me ; 
'Tis all I need to see :
The light of heaven more brightly shines, 
When earth's illusions flee ; 
And sweetly thro' the silence comes 
His loving,  Follow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blissful lack of wisdom ! 
'Tis blessed not to know ; 
He holds me with His own right hand, 
And will not let me go ; 
And lulls my troubled soul to rest 
In Him who loves me so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on I go----not knowing, 
I would not if I might ; 
I'd rather walk in the dark with God 
Than go alone in the light ; 
I'd rather walk by faith with Him 
Than go alone by s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2026-09-16T13:42:28Z</dcterms:created>
  <dcterms:modified xsi:type="dcterms:W3CDTF">2026-09-16T13:42:28Z</dcterms:modified>
  <dc:title>Hymn : 564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