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may not climb the heavenly steep:? 
To bring the Lord Christ down : 
In vain we search the lowest deeps, 
For Him no depths can drow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ut warm, sweet, tender, even yet 
A present help is He ; 
And faith has still its Olivet, 
And love its Galil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healing of His seamless dress 
Is by our beds of pain ; 
We touch Him in life's throng and press,
And we are whole aga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Lord and Master of us all, 
Whate'er our name or sign, 
We own Thy sway, we hear Thy call. 
We test our lives by Thin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2026-07-30T22:07:00Z</dcterms:created>
  <dcterms:modified xsi:type="dcterms:W3CDTF">2026-07-30T22:07:00Z</dcterms:modified>
  <dc:title>Hymn : 729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