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 ! Thy dying love 
Thou gavest me, 
Nor should I aught withhold, 
My Lord, from Thee ; 
In love my soul would bow, 
My heart fulfil its vow, 
Some offering bring Thee now, 
Something for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the blest mercy-seat, 
Pleading for me, 
My feeb'e faith looks up, 
Jesus, to Thee : 
Help me the cross to bear, 
Thy wondrous lcve declare, 
Some song to raise, or prayer, 
Something for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ive me a faithful heart----
Likeness to Thee,----
That each departing day 
Henceforth may see 
Some work of love begun, 
Some deed of kindness done, 
Some wanderer sought and won, 
Something for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ll that I am and have----
Thy gifts so free--- 
In joy, in grief, through life, 
O Lord, for Thee ! 
And when Thy face I see, 
My ransomed soul shall be, 
Through all eternity, 
Something fo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2026-09-15T14:09:30Z</dcterms:created>
  <dcterms:modified xsi:type="dcterms:W3CDTF">2026-09-15T14:09:30Z</dcterms:modified>
  <dc:title>Hymn : 634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