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நினிவே அழிவைக் க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இரங்கினீரே – யோ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ைத்த தம் ஆலோசனை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ஜெபங்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ம் சகித்து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வீண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 மரத்திற்கு அன்று இரங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ஜெபங்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ினின்று இரட்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ோமின் பக்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ும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அன்று வேண்டி ஜெபித்த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ஜெபங்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உயிர் மீட்சி சபைத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ும் உள்ளம் மீள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 ஜனம் செத்த நிலை மா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ஜெபங்கேள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ஐஸ்வர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வி கதறியே ராவும் பக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ும் ஜெபம் 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எமக்காய் பரிந்து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ள்ளிரவின் நண்பனே – அன்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 முன்னில் இன்று ஜெப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ஜெபங்கே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2026-09-08T11:01:43Z</dcterms:created>
  <dcterms:modified xsi:type="dcterms:W3CDTF">2026-09-08T11:01:43Z</dcterms:modified>
  <dc:title>துதிப் பாடல்கள் : 547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