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ு நினிவே அழிவைக் கண்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ே இரங்கினீரே – யோன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ைத்த தம் ஆலோசனை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 ஜெபங்கே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ுன்பம் சகித்து ம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ே வீணாகு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 மரத்திற்கு அன்று இரங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த ஜெபங்கே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யினின்று இரட்சி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ோமின் பக்த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ுமே எ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் அன்று வேண்டி ஜெபித்ததோ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 ஜெபங்கே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ரும் உயிர் மீட்சி சபைத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ும் உள்ளம் மீள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ே உம் ஜனம் செத்த நிலை மா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ர் ஜெபங்கேளு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்கத்தின் ஐஸ்வரி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வி கதறியே ராவும் பகல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ஞ்சும் ஜெபம் கே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் எமக்காய் பரிந்து பேச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ள்ளிரவின் நண்பனே – அன்ப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 முன்னில் இன்று ஜெபி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் ஜெபங்கே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2026-06-10T08:24:56Z</dcterms:created>
  <dcterms:modified xsi:type="dcterms:W3CDTF">2026-06-10T08:24:56Z</dcterms:modified>
  <dc:title>துதிப் பாடல்கள் : 547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