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3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joice ! rejoice ! ye saints, rejoice ! 
Rejoice with one accord ; 
Rejoice with all your heart and voice, 
In Christ the exalted Lor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joice ! . . . Rejoice in the Lord ! 
Rejoice in the Lord alway ; 
Rejoice ! . . . Rejoice in the Lord i 
And again I say, Rejoice 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Rejoice ! rejoice ! lift up your head, 
And praise the living God, 
That for your souls the Saviour shed 
His own most precious bloo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Rejoice ! rejoice ! let praise abound 
Before Jehovah's throne, 
For dead ones raised, and lost ones found , 
And prodigals brought hom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Rejoice ! rejoice ! the Lord will 
According to His word, [come, 
And gather all His ransomed home, 
For ever with the Lor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2026-09-16T13:40:44Z</dcterms:created>
  <dcterms:modified xsi:type="dcterms:W3CDTF">2026-09-16T13:40:44Z</dcterms:modified>
  <dc:title>Hymn : 654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