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presProps" Target="presProps.xml"/>
  <Relationship Id="rId67" Type="http://schemas.openxmlformats.org/officeDocument/2006/relationships/viewProps" Target="viewProps.xml"/>
  <Relationship Id="rId6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தன் குமாரத்தியாகிய தீனாளை அவன் தீட்டுப்படுத்தினதை யாக்கோபு கேள்விப்பட்டபோது , அவன் குமாரர் அவனுடைய மந்தையினிடத்தில் வெளியிலே இருந்தார்கள்; அவர்கள் வருமளவும் யாக்கோபு பேசாமலிருந்த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த்தருணத்தில் சீகேமின் தகப்பனாகிய ஏமோர் புறப்பட்டு, யாக்கோபோடே பேசும்படி அவனிடத்தில் வந்த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யாக்கோபின் குமாரர் இந்தச் செய்தியைக் கேட்டவுடனே, வெளியிலிருந்து வந்தார்கள். அவன் யாக்கோபின் குமாரத்தியோடே சயனித்து, செய்யத்தகாத மதிகெட்ட காரியத்தை இஸ்ரவேலில் செய்ததினாலே, அந்த மனிதர் மனங்கொதித்து மிகவும் கோபங்கொண்டா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யாக்கோபின் குமாரர் இந்தச் செய்தியைக் கேட்டவுடனே, வெளியிலிருந்து வந்தார்கள். அவன் யாக்கோபின் குமாரத்தியோடே சயனித்து, செய்யத்தகாத மதிகெட்ட காரியத்தை இஸ்ரவேலில் செய்ததினாலே, அந்த மனிதர் மனங்கொதித்து மிகவும் கோபங்கொண்டா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யாக்கோபின் குமாரர் இந்தச் செய்தியைக் கேட்டவுடனே, வெளியிலிருந்து வந்தார்கள். அவன் யாக்கோபின் குமாரத்தியோடே சயனித்து, செய்யத்தகாத மதிகெட்ட காரியத்தை இஸ்ரவேலில் செய்ததினாலே, அந்த மனிதர் மனங்கொதித்து மிகவும் கோபங்கொண்டா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ஏமோர் அவர்களோடே பேசி: என் குமாரனாகிய சீகேமின் மனது உங்கள் குமாரத்தியின்மேல் பற்றுதலாயிருக்கிறது; அவளை அவனுக்கு மனைவியாகக் கொடுங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ஏமோர் அவர்களோடே பேசி: என் குமாரனாகிய சீகேமின் மனது உங்கள் குமாரத்தியின்மேல் பற்றுதலாயிருக்கிறது; அவளை அவனுக்கு மனைவியாகக் கொடுங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ீங்கள் எங்களோடே சம்பந்தங் கலந்து, உங்கள் குமாரத்திகளை எங்களுக்குக் கொடுத்து, எங்கள் குமாரத்திகளை உங்களுக்குக் கொண்டு,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ீங்கள் எங்களோடே சம்பந்தங் கலந்து, உங்கள் குமாரத்திகளை எங்களுக்குக் கொடுத்து, எங்கள் குமாரத்திகளை உங்களுக்குக் கொண்டு,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ங்களோடே வாசம்பண்ணுங்கள்; தேசம் உங்கள் முன்பாக இருக்கிறது; இதிலே குடியிருந்து, வியாபாரம்பண்ணி, பொருள் சம்பாதித்து, அதைக் கையாண்டுகொண்டிருங்கள் என்ற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லேயாள் யாக்கோபுக்குப் பெற்ற குமாரத்தியாகிய தீனாள் தேசத்துப் பெண்களைப் பார்க்கப் புறப்பட்டா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ங்களோடே வாசம்பண்ணுங்கள்; தேசம் உங்கள் முன்பாக இருக்கிறது; இதிலே குடியிருந்து, வியாபாரம்பண்ணி, பொருள் சம்பாதித்து, அதைக் கையாண்டுகொண்டிருங்கள் என்ற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சீகேமும் அவள் தகப்பனையும் அவள் சகோதரரையும் நோக்கி: உங்கள் கண்களின் எனக்குத் தயவு கிடைக்கவேண்டும்; நீங்கள் என்னிடத்தில் எதைக் கேட்டாலும் தருகிறேன்;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சீகேமும் அவள் தகப்பனையும் அவள் சகோதரரையும் நோக்கி: உங்கள் கண்களின் எனக்குத் தயவு கிடைக்கவேண்டும்; நீங்கள் என்னிடத்தில் எதைக் கேட்டாலும் தருகிறேன்;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ரிசமும் வெகுமதியும் நீங்கள் எவ்வளவு கேட்டாலும், உங்கள் சொற்படி தருகிறேன்; அந்தப் பெண்ணை மாத்திரம் எனக்கு மனைவியாகக் கொடுக்கவேண்டும் என்ற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ரிசமும் வெகுமதியும் நீங்கள் எவ்வளவு கேட்டாலும், உங்கள் சொற்படி தருகிறேன்; அந்தப் பெண்ணை மாத்திரம் எனக்கு மனைவியாகக் கொடுக்கவேண்டும் என்ற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ொழுது யாக்கோபின் குமாரர் தங்கள் சகோதரியாகிய தீனாளைச் சீகேம் என்பவன் தீட்டுப்படுத்தினபடியால், அவனுக்கும் அவன் தகப்பனாகிய ஏமோருக்கும் வஞ்சகமான மறுமொழியாக: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ொழுது யாக்கோபின் குமாரர் தங்கள் சகோதரியாகிய தீனாளைச் சீகேம் என்பவன் தீட்டுப்படுத்தினபடியால், அவனுக்கும் அவன் தகப்பனாகிய ஏமோருக்கும் வஞ்சகமான மறுமொழியாக: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விருத்தசேதனமில்லாத புருஷனுக்கு நாங்கள் எங்கள் சகோதரியைக் கொடுக்கலாகாது; அது எங்களுக்கு நிந்தையாயிருக்கும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விருத்தசேதனமில்லாத புருஷனுக்கு நாங்கள் எங்கள் சகோதரியைக் கொடுக்கலாகாது; அது எங்களுக்கு நிந்தையாயிருக்கும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ீங்களும் உங்களுக்குள்ளிருக்கும் ஆண்மக்கள் யாவரும் விருத்தசேதனம் பண்ணப்பட்டு எங்களைப் போலாவீர்களானால், நாங்கள் சம்மதித்து,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லேயாள் யாக்கோபுக்குப் பெற்ற குமாரத்தியாகிய தீனாள் தேசத்துப் பெண்களைப் பார்க்கப் புறப்பட்டா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ீங்களும் உங்களுக்குள்ளிருக்கும் ஆண்மக்கள் யாவரும் விருத்தசேதனம் பண்ணப்பட்டு எங்களைப் போலாவீர்களானால், நாங்கள் சம்மதித்து,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உங்களுக்கு எங்கள் குமாரத்திகளைக் கொடுத்து, உங்கள் குமாரத்திகளை எங்களுக்குக் கொண்டு, உங்களோடே குடியிருந்து, ஏகஜனமாயிருப்போம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உங்களுக்கு எங்கள் குமாரத்திகளைக் கொடுத்து, உங்கள் குமாரத்திகளை எங்களுக்குக் கொண்டு, உங்களோடே குடியிருந்து, ஏகஜனமாயிருப்போம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விருத்தசேதனம் பண்ணிக்கொள்வதற்கு எங்கள் சொல் கேளாமற்போவீர்களானால், நாங்கள் எங்கள் குமாரத்தியை அழைத்துக்கொண்டு போய்விடுவோம் என்று சொன்னார்கள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விருத்தசேதனம் பண்ணிக்கொள்வதற்கு எங்கள் சொல் கேளாமற்போவீர்களானால், நாங்கள் எங்கள் குமாரத்தியை அழைத்துக்கொண்டு போய்விடுவோம் என்று சொன்னார்க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ர்களுடைய வார்த்தைகள் ஏமோருக்கும் ஏமோரின் குமாரனாகிய சீகேமுக்கும் நலமாய்த் தோன்றினது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ந்த வாலிபன் யாக்கோபுடைய குமாரத்தியின்மேல் பிரியம் வைத்திருந்தபடியால், அந்தக் காரியத்தைச் செய்ய அவன் தாமதம்பண்ணவில்லை. அவன் தன் தகப்பன் வீட்டார் அனைவருக்குள்ளும் மேன்மையுள்ளவனாயிருந்தா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ந்த வாலிபன் யாக்கோபுடைய குமாரத்தியின்மேல் பிரியம் வைத்திருந்தபடியால், அந்தக் காரியத்தைச் செய்ய அவன் தாமதம்பண்ணவில்லை. அவன் தன் தகப்பன் வீட்டார் அனைவருக்குள்ளும் மேன்மையுள்ளவனாயிருந்தா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ஏமோரும் அவன் குமாரன் சீகேமும் தங்கள் பட்டணத்தின் வாசலில் வந்து, தங்கள் பட்டணத்து மனிதரோடே பேசி: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ஏமோரும் அவன் குமாரன் சீகேமும் தங்கள் பட்டணத்தின் வாசலில் வந்து, தங்கள் பட்டணத்து மனிதரோடே பேசி: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ளை ஏவியனான ஏமோரின் குமாரனும் அத்தேசத்தின் பிரபுவுமாகிய சீகேம் என்பவன் கண்டு, அவளைக் கொண்டுபோய், அவளோடே சயனித்து, அவளைத் தீட்டுப்படுத்தினா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இந்த மனிதர் நம்மோடே சமாதானமாயிருக்கிறார்கள்; ஆகையால், அவர்கள் இந்தத் தேசத்தில் வாசம்பண்ணி, இதிலே வியாபாரம்பண்ணட்டும்; அவர்களும் வாசம்பண்ணுகிறதற்கு தேசம் விஸ்தாரமாயிருக்கிறது; அவர்களுடைய குமாரத்திகளை நமக்கு மனைவிகளாகக் கொண்டு, நம்முடைய குமாரத்திகளை அவர்களுக்குக் கொடுப்போம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இந்த மனிதர் நம்மோடே சமாதானமாயிருக்கிறார்கள்; ஆகையால், அவர்கள் இந்தத் தேசத்தில் வாசம்பண்ணி, இதிலே வியாபாரம்பண்ணட்டும்; அவர்களும் வாசம்பண்ணுகிறதற்கு தேசம் விஸ்தாரமாயிருக்கிறது; அவர்களுடைய குமாரத்திகளை நமக்கு மனைவிகளாகக் கொண்டு, நம்முடைய குமாரத்திகளை அவர்களுக்குக் கொடுப்போம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இந்த மனிதர் நம்மோடே சமாதானமாயிருக்கிறார்கள்; ஆகையால், அவர்கள் இந்தத் தேசத்தில் வாசம்பண்ணி, இதிலே வியாபாரம்பண்ணட்டும்; அவர்களும் வாசம்பண்ணுகிறதற்கு தேசம் விஸ்தாரமாயிருக்கிறது; அவர்களுடைய குமாரத்திகளை நமக்கு மனைவிகளாகக் கொண்டு, நம்முடைய குமாரத்திகளை அவர்களுக்குக் கொடுப்போம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ந்த மனிதர் விருத்தசேதனம் பண்ணப்பட்டவர்களாயிருக்கிறது போல, நம்மிலுள்ள ஆண்மக்கள் யாவரும் விருத்தசேதனம் பண்ணப்பட்டால் அவர்கள் ஏகஜனமாக நம்மோடே வாசம்பண்ணச் சம்மதிப்பார்கள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ந்த மனிதர் விருத்தசேதனம் பண்ணப்பட்டவர்களாயிருக்கிறது போல, நம்மிலுள்ள ஆண்மக்கள் யாவரும் விருத்தசேதனம் பண்ணப்பட்டால் அவர்கள் ஏகஜனமாக நம்மோடே வாசம்பண்ணச் சம்மதிப்பார்கள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ர்களுடைய ஆடுமாடுகள் ஆஸ்திகள் மிருகஜீவன்கள் எல்லாம் நம்மைச் சேருமல்லவா? அவர்களுக்குச் சம்மதிப்போமானால், அவர்கள் நம்முடனே வாசம்பண்ணுவார்கள் என்று சொன்னார்கள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ர்களுடைய ஆடுமாடுகள் ஆஸ்திகள் மிருகஜீவன்கள் எல்லாம் நம்மைச் சேருமல்லவா? அவர்களுக்குச் சம்மதிப்போமானால், அவர்கள் நம்முடனே வாசம்பண்ணுவார்கள் என்று சொன்னார்கள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ப்பொழுது ஏமோரின் பட்டணத்து வாசலில் புறப்பட்டுவரும் அனைவரும் அவன் சொல்லையும் அவன் குமாரனாகிய சீகேமின் சொல்லையும் கேட்டு, அவனுடைய பட்டணத்து வாசலில் புறப்பட்டுவரும் ஆண்மக்கள் யாவரும் விருத்தசேதனம் பண்ணப்பட்டார்கள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ப்பொழுது ஏமோரின் பட்டணத்து வாசலில் புறப்பட்டுவரும் அனைவரும் அவன் சொல்லையும் அவன் குமாரனாகிய சீகேமின் சொல்லையும் கேட்டு, அவனுடைய பட்டணத்து வாசலில் புறப்பட்டுவரும் ஆண்மக்கள் யாவரும் விருத்தசேதனம் பண்ணப்பட்டார்கள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மூன்றாம் நாளில் அவர்களுக்கு நோவெடுத்துக்கொண்டபோது, யாக்கோபின் குமாரரும் தீனாளின் சகோதரருமான சிமியோன் லேவி என்ற இவ்விரண்டு பேரும் தன்தன் பட்டயத்தை எடுத்துக்கொண்டு, துணிகரமாய்ப் பட்டணத்தில்மேல் பாய்ந்து, ஆண்மக்கள் யாவரையும் கொன்றுபோட்ட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ளை ஏவியனான ஏமோரின் குமாரனும் அத்தேசத்தின் பிரபுவுமாகிய சீகேம் என்பவன் கண்டு, அவளைக் கொண்டுபோய், அவளோடே சயனித்து, அவளைத் தீட்டுப்படுத்தினான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மூன்றாம் நாளில் அவர்களுக்கு நோவெடுத்துக்கொண்டபோது, யாக்கோபின் குமாரரும் தீனாளின் சகோதரருமான சிமியோன் லேவி என்ற இவ்விரண்டு பேரும் தன்தன் பட்டயத்தை எடுத்துக்கொண்டு, துணிகரமாய்ப் பட்டணத்தில்மேல் பாய்ந்து, ஆண்மக்கள் யாவரையும் கொன்றுபோட்டார்கள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மூன்றாம் நாளில் அவர்களுக்கு நோவெடுத்துக்கொண்டபோது, யாக்கோபின் குமாரரும் தீனாளின் சகோதரருமான சிமியோன் லேவி என்ற இவ்விரண்டு பேரும் தன்தன் பட்டயத்தை எடுத்துக்கொண்டு, துணிகரமாய்ப் பட்டணத்தில்மேல் பாய்ந்து, ஆண்மக்கள் யாவரையும் கொன்றுபோட்டார்கள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ஏமோரையும் அவன் குமாரன் சீகேமையும் பட்டயக்கருக்காலே கொன்று, சீகேமின் வீட்டிலிருந்த தீனாளை அழைத்துக்கொண்டு போய்விட்டார்கள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ஏமோரையும் அவன் குமாரன் சீகேமையும் பட்டயக்கருக்காலே கொன்று, சீகேமின் வீட்டிலிருந்த தீனாளை அழைத்துக்கொண்டு போய்விட்டார்கள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மேலும் யாக்கோபின் குமாரர் வெட்டுண்டவர்களிடத்தில் வந்து, தங்கள் சகோதரியை அவர்கள் தீட்டுப்படுத்தினதற்காகப் பட்டணத்தைக் கொள்ளையிட்டு,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மேலும் யாக்கோபின் குமாரர் வெட்டுண்டவர்களிடத்தில் வந்து, தங்கள் சகோதரியை அவர்கள் தீட்டுப்படுத்தினதற்காகப் பட்டணத்தைக் கொள்ளையிட்டு,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வர்களுடைய ஆடுமாடுகளையும் கழுதைகளையும், பட்டணத்திலும் வயல்வெளியிலும் இருந்தவைகள் யாவையும்,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வர்களுடைய ஆடுமாடுகளையும் கழுதைகளையும், பட்டணத்திலும் வயல்வெளியிலும் இருந்தவைகள் யாவையும்,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வர்களுடைய எல்லாத் தட்டுமுட்டுகளையும் எடுத்துக்கொண்டு, அவர்களுடைய எல்லாக் குழந்தைகளையும் ஸ்திரீகளையும் சிறைபிடித்து, வீட்டிலிருந்த எல்லாவற்றையும் கொள்ளையிட்டார்கள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வர்களுடைய எல்லாத் தட்டுமுட்டுகளையும் எடுத்துக்கொண்டு, அவர்களுடைய எல்லாக் குழந்தைகளையும் ஸ்திரீகளையும் சிறைபிடித்து, வீட்டிலிருந்த எல்லாவற்றையும் கொள்ளையிட்ட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னுடைய மனம் யாக்கோபின் குமாரத்தியாகிய தீனாள்மேல் பற்றுதலாயிருந்தது; அவன் அந்தப் பெண்ணை நேசித்து, அந்தப் பெண்ணின் மனதுக்கு இன்பமாய்ப் பேசினான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ப்பொழுது யாக்கோபு சிமியோனையும் லேவியையும் பார்த்து: இந்தத் தேசத்தில் குடியிருக்கிற கானானியரிடத்திலும் பெரிசியரிடத்திலும் என் வாசனையை நீங்கள் கெடுத்ததினாலே என்னைக் கலங்கப் பண்ணினீர்கள்; நான் கொஞ்ச ஜனமுள்ளவன்; அவர்கள் எனக்கு விரோதமாய்க் கூட்டங்கூடி, நானும் என் குடும்பமும் அழியும்படி என்னை வெட்டிப்போடுவார்களே என்றான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ப்பொழுது யாக்கோபு சிமியோனையும் லேவியையும் பார்த்து: இந்தத் தேசத்தில் குடியிருக்கிற கானானியரிடத்திலும் பெரிசியரிடத்திலும் என் வாசனையை நீங்கள் கெடுத்ததினாலே என்னைக் கலங்கப் பண்ணினீர்கள்; நான் கொஞ்ச ஜனமுள்ளவன்; அவர்கள் எனக்கு விரோதமாய்க் கூட்டங்கூடி, நானும் என் குடும்பமும் அழியும்படி என்னை வெட்டிப்போடுவார்களே என்றான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ப்பொழுது யாக்கோபு சிமியோனையும் லேவியையும் பார்த்து: இந்தத் தேசத்தில் குடியிருக்கிற கானானியரிடத்திலும் பெரிசியரிடத்திலும் என் வாசனையை நீங்கள் கெடுத்ததினாலே என்னைக் கலங்கப் பண்ணினீர்கள்; நான் கொஞ்ச ஜனமுள்ளவன்; அவர்கள் எனக்கு விரோதமாய்க் கூட்டங்கூடி, நானும் என் குடும்பமும் அழியும்படி என்னை வெட்டிப்போடுவார்களே என்றான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தற்கு அவர்கள்: எங்கள் சகோதரியை அவர்கள் ஒரு வேசியைப்போல நடத்தலாமோ என்றா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னுடைய மனம் யாக்கோபின் குமாரத்தியாகிய தீனாள்மேல் பற்றுதலாயிருந்தது; அவன் அந்தப் பெண்ணை நேசித்து, அந்தப் பெண்ணின் மனதுக்கு இன்பமாய்ப் பேசின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சீகேம் தன் தகப்பனாகிய ஏமோரை நோக்கி: இந்தப்பெண்ணை எனக்குக் கொள்ளவேண்டும் என்று சொன்ன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தன் குமாரத்தியாகிய தீனாளை அவன் தீட்டுப்படுத்தினதை யாக்கோபு கேள்விப்பட்டபோது , அவன் குமாரர் அவனுடைய மந்தையினிடத்தில் வெளியிலே இருந்தார்கள்; அவர்கள் வருமளவும் யாக்கோபு பேசாமலிருந்த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23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ield: and Jacob held his peace until they were co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Hamor the father of Shechem went out unto Jacob to commune with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the sons of Jacob came out of the field when they heard it: and the men were grieved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y were very angry, because he had wrought folly in Israel in lying with Jacob's daughter: whi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ing ought not to be don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Hamor communed with them, saying, The soul of my son Shechem longs for your daughter: I pra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 give her him to wif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make all of you marriages with us, and give your daughters unto us, and take our daughte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to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all of you shall dwell with us: and the land shall be before you; dwell and trade all of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Dinah the daughter of Leah, which she bare unto Jacob, went out to see the daughters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rein, and get you possessions there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Shechem said unto her father and unto her brethren, Let me find grace in your eyes, and w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4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l of you shall say unto me I will giv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4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sk me never so much dowry and gift, and I will give according as all of you shall say unto m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4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ut give me the damsel to wif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4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the sons of Jacob answered Shechem and Hamor his father deceitfully, and said, because 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4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d defiled Dinah their sister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4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they said unto them, We cannot do this thing, to give our sister to one that 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4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circumcised; for that were a reproach unto u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4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But in this will we consent unto you: If all of you will be as we be, that every male of you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4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ircumcised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4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Then will we give our daughters unto you, and we will take your daughters to us, and we wi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4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well with you, and we will become one peop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4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But if all of you will not hearken unto us, to be circumcised; then will we take our daughter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4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we will be gon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4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their words pleased Hamor, and Shechem Hamor's s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4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the young man deferred not to do the thing, because he had delight in Jacob's daughter: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4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 was more honourable than all the house of his fat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4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Hamor and Shechem his son came unto the gate of their city, and communed with the men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4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ir city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when Shechem the son of Hamor the Hivite, prince of the country, saw her, he took her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4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These men are peaceable with us; therefore let them dwell in the land, and trade therein;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4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and, behold, it is large enough for them; let us take their daughters to us for wives, and le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4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s give them our daughte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4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Only herein will the men consent unto us in order to dwell with us, to be one people, if ev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4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le among us be circumcised, as they are circumcis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4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Shall not their cattle and their substance and every beast of their's be our's? only let 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4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nsent unto them, and they will dwell with u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4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And unto Hamor and unto Shechem his son hearkened all that went out of the gate of his city;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4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very male was circumcised, all that went out of the gate of his ci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4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And it came to pass on the third day, when they were sore, that two of the sons of Jacob, Sime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ay with her, and defiled 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4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Levi, Dinah's brethren, took each man his sword, and came upon the city boldly, and slew all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4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l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4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And they slew Hamor and Shechem his son with the edge of the sword, and took Dinah out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4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echem's house, and went ou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4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The sons of Jacob came upon the slain, and spoiled the city, because they had defiled thei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4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ist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4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They took their sheep, and their oxen, and their asses, and that which was in the city, and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4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ich was in the fiel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4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And all their wealth, and all their little ones, and their wives took they captive, and spoil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4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ven all that was in the hou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his soul clave unto Dinah the daughter of Jacob, and he loved the damsel, and spoke kindl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4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And Jacob said to Simeon and Levi, All of you have troubled me to make me to stink among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4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habitants of the land, among the Canaanites and the Perizzites: and I being few in number, the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4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gather themselves together against me, and slay me; and I shall be destroyed, I and my hou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4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And they said, Should he deal with our sister as with an harlo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to the dams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Shechem spoke unto his father Hamor, saying, Get me this damsel to wif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Jacob heard that he had defiled Dinah his daughter: now his sons were with his cattle i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2026-06-03T08:40:42Z</dcterms:created>
  <dcterms:modified xsi:type="dcterms:W3CDTF">2026-06-03T08:40:42Z</dcterms:modified>
  <dc:title>ஆதியாகமம் : 34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