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்தருணத்தில் சீகேமின் தகப்பனாகிய ஏமோர் புறப்பட்டு, யாக்கோபோடே பேசும்படி அவனிடத்தில் வ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ின் குமாரர் இந்தச் செய்தியைக் கேட்டவுடனே, வெளியிலிருந்து வந்தார்கள். அவன் யாக்கோபின் குமாரத்தியோடே சயனித்து, செய்யத்தகாத மதிகெட்ட காரியத்தை இஸ்ரவேலில் செய்ததினாலே, அந்த மனிதர் மனங்கொதித்து மிகவும் கோபங்கொண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ின் குமாரர் இந்தச் செய்தியைக் கேட்டவுடனே, வெளியிலிருந்து வந்தார்கள். அவன் யாக்கோபின் குமாரத்தியோடே சயனித்து, செய்யத்தகாத மதிகெட்ட காரியத்தை இஸ்ரவேலில் செய்ததினாலே, அந்த மனிதர் மனங்கொதித்து மிகவும் கோபங்கொண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மோர் அவர்களோடே பேசி: என் குமாரனாகிய சீகேமின் மனது உங்கள் குமாரத்தியின்மேல் பற்றுதலாயிருக்கிறது; அவளை அவனுக்கு மனைவியாகக் கொட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மோர் அவர்களோடே பேசி: என் குமாரனாகிய சீகேமின் மனது உங்கள் குமாரத்தியின்மேல் பற்றுதலாயிருக்கிறது; அவளை அவனுக்கு மனைவியாகக் கொட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ங்களோடே சம்பந்தங் கலந்து, உங்கள் குமாரத்திகளை எங்களுக்குக் கொடுத்து, எங்கள் குமாரத்திகளை உங்களுக்குக் கொண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ங்களோடே வாசம்பண்ணுங்கள்; தேசம் உங்கள் முன்பாக இருக்கிறது; இதிலே குடியிருந்து, வியாபாரம்பண்ணி, பொருள் சம்பாதித்து, அதைக் கையாண்டுகொண்டிருங்கள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ங்களோடே வாசம்பண்ணுங்கள்; தேசம் உங்கள் முன்பாக இருக்கிறது; இதிலே குடியிருந்து, வியாபாரம்பண்ணி, பொருள் சம்பாதித்து, அதைக் கையாண்டுகொண்டிருங்கள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கேமும் அவள் தகப்பனையும் அவள் சகோதரரையும் நோக்கி: உங்கள் கண்களின் எனக்குத் தயவு கிடைக்கவேண்டும்; நீங்கள் என்னிடத்தில் எதைக் கேட்டாலும் தருகிறேன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கேமும் அவள் தகப்பனையும் அவள் சகோதரரையும் நோக்கி: உங்கள் கண்களின் எனக்குத் தயவு கிடைக்கவேண்டும்; நீங்கள் என்னிடத்தில் எதைக் கேட்டாலும் தருகிறேன்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லேயாள் யாக்கோபுக்குப் பெற்ற குமாரத்தியாகிய தீனாள் தேசத்துப் பெண்களைப் பார்க்கப் புறப்பட்ட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ிசமும் வெகுமதியும் நீங்கள் எவ்வளவு கேட்டாலும், உங்கள் சொற்படி தருகிறேன்; அந்தப் பெண்ணை மாத்திரம் எனக்கு மனைவியாகக் கொடுக்கவேண்ட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ிசமும் வெகுமதியும் நீங்கள் எவ்வளவு கேட்டாலும், உங்கள் சொற்படி தருகிறேன்; அந்தப் பெண்ணை மாத்திரம் எனக்கு மனைவியாகக் கொடுக்கவேண்டு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யாக்கோபின் குமாரர் தங்கள் சகோதரியாகிய தீனாளைச் சீகேம் என்பவன் தீட்டுப்படுத்தினபடியால், அவனுக்கும் அவன் தகப்பனாகிய ஏமோருக்கும் வஞ்சகமான மறுமொழியாக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யாக்கோபின் குமாரர் தங்கள் சகோதரியாகிய தீனாளைச் சீகேம் என்பவன் தீட்டுப்படுத்தினபடியால், அவனுக்கும் அவன் தகப்பனாகிய ஏமோருக்கும் வஞ்சகமான மறுமொழியாக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ருத்தசேதனமில்லாத புருஷனுக்கு நாங்கள் எங்கள் சகோதரியைக் கொடுக்கலாகாது; அது எங்களுக்கு நிந்தைய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ருத்தசேதனமில்லாத புருஷனுக்கு நாங்கள் எங்கள் சகோதரியைக் கொடுக்கலாகாது; அது எங்களுக்கு நிந்தைய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ும் உங்களுக்குள்ளிருக்கும் ஆண்மக்கள் யாவரும் விருத்தசேதனம் பண்ணப்பட்டு எங்களைப் போலாவீர்களானால், நாங்கள் சம்மதி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ுக்கு எங்கள் குமாரத்திகளைக் கொடுத்து, உங்கள் குமாரத்திகளை எங்களுக்குக் கொண்டு, உங்களோடே குடியிருந்து, ஏகஜனமாயிருப்ப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ுக்கு எங்கள் குமாரத்திகளைக் கொடுத்து, உங்கள் குமாரத்திகளை எங்களுக்குக் கொண்டு, உங்களோடே குடியிருந்து, ஏகஜனமாயிருப்ப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ருத்தசேதனம் பண்ணிக்கொள்வதற்கு எங்கள் சொல் கேளாமற்போவீர்களானால், நாங்கள் எங்கள் குமாரத்தியை அழைத்துக்கொண்டு போய்விடுவோம் என்று சொன்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ை ஏவியனான ஏமோரின் குமாரனும் அத்தேசத்தின் பிரபுவுமாகிய சீகேம் என்பவன் கண்டு, அவளைக் கொண்டுபோய், அவளோடே சயனித்து, அவளைத் தீட்டுப்படுத்த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டைய வார்த்தைகள் ஏமோருக்கும் ஏமோரின் குமாரனாகிய சீகேமுக்கும் நலமாய்த் தோன்றின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வாலிபன் யாக்கோபுடைய குமாரத்தியின்மேல் பிரியம் வைத்திருந்தபடியால், அந்தக் காரியத்தைச் செய்ய அவன் தாமதம்பண்ணவில்லை. அவன் தன் தகப்பன் வீட்டார் அனைவருக்குள்ளும் மேன்மையுள்ளவனாய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வாலிபன் யாக்கோபுடைய குமாரத்தியின்மேல் பிரியம் வைத்திருந்தபடியால், அந்தக் காரியத்தைச் செய்ய அவன் தாமதம்பண்ணவில்லை. அவன் தன் தகப்பன் வீட்டார் அனைவருக்குள்ளும் மேன்மையுள்ளவனாயி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மோரும் அவன் குமாரன் சீகேமும் தங்கள் பட்டணத்தின் வாசலில் வந்து, தங்கள் பட்டணத்து மனிதரோடே பேசி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மனிதர் நம்மோடே சமாதானமாயிருக்கிறார்கள்; ஆகையால், அவர்கள் இந்தத் தேசத்தில் வாசம்பண்ணி, இதிலே வியாபாரம்பண்ணட்டும்; அவர்களும் வாசம்பண்ணுகிறதற்கு தேசம் விஸ்தாரமாயிருக்கிறது; அவர்களுடைய குமாரத்திகளை நமக்கு மனைவிகளாகக் கொண்டு, நம்முடைய குமாரத்திகளை அவர்களுக்குக் கொடுப்போ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மனிதர் நம்மோடே சமாதானமாயிருக்கிறார்கள்; ஆகையால், அவர்கள் இந்தத் தேசத்தில் வாசம்பண்ணி, இதிலே வியாபாரம்பண்ணட்டும்; அவர்களும் வாசம்பண்ணுகிறதற்கு தேசம் விஸ்தாரமாயிருக்கிறது; அவர்களுடைய குமாரத்திகளை நமக்கு மனைவிகளாகக் கொண்டு, நம்முடைய குமாரத்திகளை அவர்களுக்குக் கொடுப்போ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மனிதர் நம்மோடே சமாதானமாயிருக்கிறார்கள்; ஆகையால், அவர்கள் இந்தத் தேசத்தில் வாசம்பண்ணி, இதிலே வியாபாரம்பண்ணட்டும்; அவர்களும் வாசம்பண்ணுகிறதற்கு தேசம் விஸ்தாரமாயிருக்கிறது; அவர்களுடைய குமாரத்திகளை நமக்கு மனைவிகளாகக் கொண்டு, நம்முடைய குமாரத்திகளை அவர்களுக்குக் கொடுப்ப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மனிதர் விருத்தசேதனம் பண்ணப்பட்டவர்களாயிருக்கிறது போல, நம்மிலுள்ள ஆண்மக்கள் யாவரும் விருத்தசேதனம் பண்ணப்பட்டால் அவர்கள் ஏகஜனமாக நம்மோடே வாசம்பண்ணச் சம்மதி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மனிதர் விருத்தசேதனம் பண்ணப்பட்டவர்களாயிருக்கிறது போல, நம்மிலுள்ள ஆண்மக்கள் யாவரும் விருத்தசேதனம் பண்ணப்பட்டால் அவர்கள் ஏகஜனமாக நம்மோடே வாசம்பண்ணச் சம்மதிப்ப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ஆடுமாடுகள் ஆஸ்திகள் மிருகஜீவன்கள் எல்லாம் நம்மைச் சேருமல்லவா? அவர்களுக்குச் சம்மதிப்போமானால், அவர்கள் நம்முடனே வாசம்பண்ணுவார்கள் என்று சொன்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ை ஏவியனான ஏமோரின் குமாரனும் அத்தேசத்தின் பிரபுவுமாகிய சீகேம் என்பவன் கண்டு, அவளைக் கொண்டுபோய், அவளோடே சயனித்து, அவளைத் தீட்டுப்படுத்தி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ஆடுமாடுகள் ஆஸ்திகள் மிருகஜீவன்கள் எல்லாம் நம்மைச் சேருமல்லவா? அவர்களுக்குச் சம்மதிப்போமானால், அவர்கள் நம்முடனே வாசம்பண்ணுவார்கள் என்று சொன்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ஏமோரின் பட்டணத்து வாசலில் புறப்பட்டுவரும் அனைவரும் அவன் சொல்லையும் அவன் குமாரனாகிய சீகேமின் சொல்லையும் கேட்டு, அவனுடைய பட்டணத்து வாசலில் புறப்பட்டுவரும் ஆண்மக்கள் யாவரும் விருத்தசேதனம் பண்ணப்பட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ஏமோரின் பட்டணத்து வாசலில் புறப்பட்டுவரும் அனைவரும் அவன் சொல்லையும் அவன் குமாரனாகிய சீகேமின் சொல்லையும் கேட்டு, அவனுடைய பட்டணத்து வாசலில் புறப்பட்டுவரும் ஆண்மக்கள் யாவரும் விருத்தசேதனம் பண்ணப்பட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ூன்றாம் நாளில் அவர்களுக்கு நோவெடுத்துக்கொண்டபோது, யாக்கோபின் குமாரரும் தீனாளின் சகோதரருமான சிமியோன் லேவி என்ற இவ்விரண்டு பேரும் தன்தன் பட்டயத்தை எடுத்துக்கொண்டு, துணிகரமாய்ப் பட்டணத்தில்மேல் பாய்ந்து, ஆண்மக்கள் யாவரையும் கொன்றுபோட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ூன்றாம் நாளில் அவர்களுக்கு நோவெடுத்துக்கொண்டபோது, யாக்கோபின் குமாரரும் தீனாளின் சகோதரருமான சிமியோன் லேவி என்ற இவ்விரண்டு பேரும் தன்தன் பட்டயத்தை எடுத்துக்கொண்டு, துணிகரமாய்ப் பட்டணத்தில்மேல் பாய்ந்து, ஆண்மக்கள் யாவரையும் கொன்றுபோ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ஏமோரையும் அவன் குமாரன் சீகேமையும் பட்டயக்கருக்காலே கொன்று, சீகேமின் வீட்டிலிருந்த தீனாளை அழைத்துக்கொண்டு போய்வி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 யாக்கோபின் குமாரர் வெட்டுண்டவர்களிடத்தில் வந்து, தங்கள் சகோதரியை அவர்கள் தீட்டுப்படுத்தினதற்காகப் பட்டணத்தைக் கொள்ளையிட்ட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லும் யாக்கோபின் குமாரர் வெட்டுண்டவர்களிடத்தில் வந்து, தங்கள் சகோதரியை அவர்கள் தீட்டுப்படுத்தினதற்காகப் பட்டணத்தைக் கொள்ளையிட்ட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ுடைய ஆடுமாடுகளையும் கழுதைகளையும், பட்டணத்திலும் வயல்வெளியிலும் இருந்தவைகள் யாவைய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டைய எல்லாத் தட்டுமுட்டுகளையும் எடுத்துக்கொண்டு, அவர்களுடைய எல்லாக் குழந்தைகளையும் ஸ்திரீகளையும் சிறைபிடித்து, வீட்டிலிருந்த எல்லாவற்றையும் கொள்ளையி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மனம் யாக்கோபின் குமாரத்தியாகிய தீனாள்மேல் பற்றுதலாயிருந்தது; அவன் அந்தப் பெண்ணை நேசித்து, அந்தப் பெண்ணின் மனதுக்கு இன்பமாய்ப் பேச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டைய எல்லாத் தட்டுமுட்டுகளையும் எடுத்துக்கொண்டு, அவர்களுடைய எல்லாக் குழந்தைகளையும் ஸ்திரீகளையும் சிறைபிடித்து, வீட்டிலிருந்த எல்லாவற்றையும் கொள்ளையிட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ாக்கோபு சிமியோனையும் லேவியையும் பார்த்து: இந்தத் தேசத்தில் குடியிருக்கிற கானானியரிடத்திலும் பெரிசியரிடத்திலும் என் வாசனையை நீங்கள் கெடுத்ததினாலே என்னைக் கலங்கப் பண்ணினீர்கள்; நான் கொஞ்ச ஜனமுள்ளவன்; அவர்கள் எனக்கு விரோதமாய்க் கூட்டங்கூடி, நானும் என் குடும்பமும் அழியும்படி என்னை வெட்டிப்போடுவார்களே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ாக்கோபு சிமியோனையும் லேவியையும் பார்த்து: இந்தத் தேசத்தில் குடியிருக்கிற கானானியரிடத்திலும் பெரிசியரிடத்திலும் என் வாசனையை நீங்கள் கெடுத்ததினாலே என்னைக் கலங்கப் பண்ணினீர்கள்; நான் கொஞ்ச ஜனமுள்ளவன்; அவர்கள் எனக்கு விரோதமாய்க் கூட்டங்கூடி, நானும் என் குடும்பமும் அழியும்படி என்னை வெட்டிப்போடுவார்களே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ாக்கோபு சிமியோனையும் லேவியையும் பார்த்து: இந்தத் தேசத்தில் குடியிருக்கிற கானானியரிடத்திலும் பெரிசியரிடத்திலும் என் வாசனையை நீங்கள் கெடுத்ததினாலே என்னைக் கலங்கப் பண்ணினீர்கள்; நான் கொஞ்ச ஜனமுள்ளவன்; அவர்கள் எனக்கு விரோதமாய்க் கூட்டங்கூடி, நானும் என் குடும்பமும் அழியும்படி என்னை வெட்டிப்போடுவார்களே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ாக்கோபு சிமியோனையும் லேவியையும் பார்த்து: இந்தத் தேசத்தில் குடியிருக்கிற கானானியரிடத்திலும் பெரிசியரிடத்திலும் என் வாசனையை நீங்கள் கெடுத்ததினாலே என்னைக் கலங்கப் பண்ணினீர்கள்; நான் கொஞ்ச ஜனமுள்ளவன்; அவர்கள் எனக்கு விரோதமாய்க் கூட்டங்கூடி, நானும் என் குடும்பமும் அழியும்படி என்னை வெட்டிப்போடுவார்களே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ர்கள்: எங்கள் சகோதரியை அவர்கள் ஒரு வேசியைப்போல நடத்தலாமோ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மனம் யாக்கோபின் குமாரத்தியாகிய தீனாள்மேல் பற்றுதலாயிருந்தது; அவன் அந்தப் பெண்ணை நேசித்து, அந்தப் பெண்ணின் மனதுக்கு இன்பமாய்ப் பேச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கேம் தன் தகப்பனாகிய ஏமோரை நோக்கி: இந்தப்பெண்ணை எனக்குக் கொள்ளவேண்டும் என்று சொன்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ன் குமாரத்தியாகிய தீனாளை அவன் தீட்டுப்படுத்தினதை யாக்கோபு கேள்விப்பட்டபோது , அவன் குமாரர் அவனுடைய மந்தையினிடத்தில் வெளியிலே இருந்தார்கள்; அவர்கள் வருமளவும் யாக்கோபு பேசாமல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ன் குமாரத்தியாகிய தீனாளை அவன் தீட்டுப்படுத்தினதை யாக்கோபு கேள்விப்பட்டபோது , அவன் குமாரர் அவனுடைய மந்தையினிடத்தில் வெளியிலே இருந்தார்கள்; அவர்கள் வருமளவும் யாக்கோபு பேசாமல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शकेम का पिता हमोर निकल कर याकूब से बातचीत करने के लिये उसके पास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ाकूब के पुत्र सुनते ही मैदान से बहुत उदास और क्रोधित हो कर आए: क्योंकि शकेम ने याकूब की बेट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थ कुकर्म करके इस्राएल के घराने से मूर्खता का ऐसा काम किया था, जिसका करना अनुचित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हमोर ने उन सब से कहा, मेरे पुत्र शकेम का मन तुम्हारी बेटी पर बहुत लगा है, सो उसे उसकी पत्नी हो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उसको दे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हमारे साथ ब्याह किया करो; अपनी बेटियां हम को दिया करो, और हमारी बेटियों को आप लिय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हमारे संग बसे रहो: और यह देश तुम्हारे सामने पड़ा है; इस में रह कर लेनदेन करो, और इसकी भूमि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लिये ले 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शकेम ने भी दीना के पिता और भाइयों से कहा, यदि मुझ पर तुम लोगों की अनुग्रह की दृष्टि हो, तो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तुम मुझ से कहो, सो मैं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लिआ: की बेटी दीना, जो याकूब से उत्पन्न हुई थी, उस देश की लड़कियों से भेंट करने को निक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ुम मुझ से कितना ही मूल्य वा बदला क्यों न मांगो, तौभी मैं तुम्हारे कहे के अनुसार दूंगा: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कन्या को पत्नी होने के लिये मुझे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यह सोच कर, कि शकेम ने हमारी बहिन दीना को अशुद्ध किया है, याकूब के पुत्रों ने शकेम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हमोर को छल के साथ यह उत्तर द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ि हम ऐसा काम नहीं कर सकते, कि किसी खतना रहित पुरूष को अपनी बहिन दें; क्योंकि इस से हम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मधराई होग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इस बात पर तो हम तुम्हारी मान लेंगे, कि हमारी नाईं तुम में से हर एक पुरूष का खतना 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हम अपनी बेटियां तुम्हें ब्याह देंगे, और तुम्हारी बेटियां ब्याह लेंगे, और तुम्हारे संग बसे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ंगे, और हम दोनों एक ही समुदाय के मनुष्य हो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 यदि तुम हमारी बात न मान कर अपना खतना न कराओगे, तो हम अपनी लड़की को लेके यहां से चले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उस देश के प्रधान हित्ती हमोर के पुत्र शकेम ने उसे देखा, और उसे ले जा कर उसके साथ कुकर्म कर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नकी इस बात पर हमोर और उसका पुत्र शकेम प्रसन्न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वह जवान, जो याकूब की बेटी को बहुत चाहता था, इस काम को करने में उसने विलम्ब न किया। वह तो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ता के सारे घराने में अधिक प्रतिष्ठित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ो हमोर और उसका पुत्र शकेम अपने नगर के फाटक के निकट जा कर नगरवासियों को यों समझाने ल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ि वे मनुष्य तो हमारे संग मेल से रहना चाहते हैं; सो उन्हें इस देश में रह के लेनदेन करने द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ो, यह देश उनके लिये भी बहुत है; फिर हम लोग उनकी बेटियों को ब्याह लें, और अपनी बेटियों को उन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वे लोग केवल इस बात पर हमारे संग रहने और एक ही समुदाय के मनुष्य हो जाने को प्रसन्न हैं, कि उन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ईं हमारे सब पुरूषों का भी खतना 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क्या उनकी भेड़-बकरियां, और गाय-बैल वरन उनके सारे पशु और धन सम्पत्ति हमारी न हो जाएगी? इतना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 भ्रष्ट कर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 कि हम लोग उनकी बात मान लें, तो वे हमारे संग रह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सो जितने उस नगर के फाटक से निकलते थे, उन सभों ने हमोर की और उसके पुत्र शकेम की बात मानी; और ह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पुरूष का खतना किया गया, जितने उस नगर के फाटक से निकल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ीसरे दिन, जब वे लोग पीड़ित पड़े थे, तब ऐसा हुआ कि शिमोन और लेवी नाम याकूब के दो पुत्रों ने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ीना के भाई थे, अपनी अपनी तलवार ले उस नगर में निधड़क घुस कर सब पुरूषों को घात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हमोर और उसके पुत्र शकेम को उन्होंने तलवार से मार डाला, और दीना को शकेम के घर से निकाल ले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याकूब के पुत्रों ने घात कर डालने पर भी चढ़ कर नगर को इसलिये लूट लिया, कि उस में उनकी बह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शुद्ध की गई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न्होंने भेड़-बकरी, और गाय-बैल, और गदहे, और नगर और मैदान में जितना धन था ले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 सब को, और उनके बाल-बच्चों, और स्त्रियों को भी हर ले गए, वरन घर घर में जो कुछ था, उसको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उसका मन याकूब की बेटी दीना से लग गया, और उसने उस कन्या से प्रेम की बातें की, और उससे प्रे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लूट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याकूब ने शिमोन और लेवी से कहा, तुम ने जो उस देश के निवासी कनानियोंऔर परिज्जियों के म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ी ओर घृणा उत्पन्न कराई है, इस से तुम ने मुझे संकट में डाला है, क्योंकि मेरे साथ तो थोड़े की लो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सो अब वे इकट्ठे हो कर मुझ पर चढ़ेंगे, और मुझे मार डालेंगे, सो मैं अपने घराने समेत सत्यानाश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उन्होंने कहा, क्या वह हमारी बहिन के साथ वेश्या की नाईं बर्ताव कर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शकेम ने अपने पिता हमोर से कहा, मुझे इस लड़की को मेरी पत्नी होने के लिये दिल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याकूब ने सुना, कि शकेम ने मेरी बेटी दीना को अशुद्ध कर डाला है, पर उसके पुत्र उस समय पशुओ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ंग मैदान में थे, सो वह उनके आने तक चुप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2026-08-03T00:13:41Z</dcterms:created>
  <dcterms:modified xsi:type="dcterms:W3CDTF">2026-08-03T00:13:41Z</dcterms:modified>
  <dc:title>ஆதியாகமம் : 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