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ூசியை உதறிவிட்டு எழுந்திரு; எருசலேமே, வீற்றிரு; சிறைப்பட்டுப்போன சீயோன் குமாரத்தியே, உன் கழுத்திலுள்ள கட்டுகளை அவிழ்த்து விட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லையின்றி விற்கப்பட்டார்கள், பணமின்றி மீட்கப்படுவீர்கள் என்று கர்த்த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லையின்றி விற்கப்பட்டார்கள், பணமின்றி மீட்கப்படுவீர்கள் என்று கர்த்த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ர்வத்தில் என் ஜனங்கள் தங்கும்படி எகிப்துக்குப் போனார்கள்; அசீரியனும் முகாந்தரமில்லாமல் அவர்களை ஒடுக்கினா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ர்வத்தில் என் ஜனங்கள் தங்கும்படி எகிப்துக்குப் போனார்கள்; அசீரியனும் முகாந்தரமில்லாமல் அவர்களை ஒடுக்கினா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ொழுது எனக்கு இங்கே என்ன இருக்கிறது, என் ஜனங்கள் விருதாவாய்க் கொண்டுபோகப்பட்டார்கள்; அவர்களை ஆளுகிறவர்கள் அவர்களை அலறப்பண்ணுகிறார்கள்; நித்தமும் இடைவிடாமல் என் நாமம் தூஷிக்கப்படுகிறது என்று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ொழுது எனக்கு இங்கே என்ன இருக்கிறது, என் ஜனங்கள் விருதாவாய்க் கொண்டுபோகப்பட்டார்கள்; அவர்களை ஆளுகிறவர்கள் அவர்களை அலறப்பண்ணுகிறார்கள்; நித்தமும் இடைவிடாமல் என் நாமம் தூஷிக்கப்படுகிறது என்று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ொழுது எனக்கு இங்கே என்ன இருக்கிறது, என் ஜனங்கள் விருதாவாய்க் கொண்டுபோகப்பட்டார்கள்; அவர்களை ஆளுகிறவர்கள் அவர்களை அலறப்பண்ணுகிறார்கள்; நித்தமும் இடைவிடாமல் என் நாமம் தூஷிக்கப்படுகிறது என்று கர்த்த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ினிமித்தம், என் ஜனங்கள் என் நாமத்தை அறிவார்கள்; இதைச்சொல்லுகிறவர் நானே என்று அக்காலத்திலே அறிவார்கள்; இதோ, இங்கே இருக்கிறேன் என்று கர்த்தர் சொல்லு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ினிமித்தம், என் ஜனங்கள் என் நாமத்தை அறிவார்கள்; இதைச்சொல்லுகிறவர் நானே என்று அக்காலத்திலே அறிவார்கள்; இதோ, இங்கே இருக்கிறேன் என்று கர்த்த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என் தாசன் ஞானமாய் நடப்பார், அவர் உயர்த்தப்பட மேன்மையும் மகா உன்னதமுமாயிருப்ப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ாதானத்தைக் கூறி, நற்காரியங்களைச் சுவிசேஷமாய் அறிவித்து, இரட்சிப்பைப் பிரசித்தப்படுத்தி: உன் தேவன் ராஜரிகம் பண்ணுகிறாரென்று சீயோனுக்குச் சொல்லுகிற சுவிசேஷகனுடைய பாதங்கள் மலைகளின்மேல் எவ்வளவு அழகாயிருக்கின்றன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ாதானத்தைக் கூறி, நற்காரியங்களைச் சுவிசேஷமாய் அறிவித்து, இரட்சிப்பைப் பிரசித்தப்படுத்தி: உன் தேவன் ராஜரிகம் பண்ணுகிறாரென்று சீயோனுக்குச் சொல்லுகிற சுவிசேஷகனுடைய பாதங்கள் மலைகளின்மேல் எவ்வளவு அழகாயிருக்கின்ற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ாதானத்தைக் கூறி, நற்காரியங்களைச் சுவிசேஷமாய் அறிவித்து, இரட்சிப்பைப் பிரசித்தப்படுத்தி: உன் தேவன் ராஜரிகம் பண்ணுகிறாரென்று சீயோனுக்குச் சொல்லுகிற சுவிசேஷகனுடைய பாதங்கள் மலைகளின்மேல் எவ்வளவு அழகாயிருக்கின்றன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ஜாமக்காரருடைய சத்தம் கேட்கப்படும்; அவர்கள் சத்தமிட்டு ஏகமாய் கெம்பீரிப்பார்கள்; ஏனென்றால், கர்த்தர் சீயோனைத் திரும்பிவரப்பண்ணும்போது, அதைக் கண்ணாரக்காண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ஜாமக்காரருடைய சத்தம் கேட்கப்படும்; அவர்கள் சத்தமிட்டு ஏகமாய் கெம்பீரிப்பார்கள்; ஏனென்றால், கர்த்தர் சீயோனைத் திரும்பிவரப்பண்ணும்போது, அதைக் கண்ணாரக்காண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ருசலேமின் பாழான ஸ்தலங்களே, முழங்கி ஏகமாய்க் கெம்பீரித்துப் பாடுங்கள்; கர்த்தர் தம்முடைய ஜனங்களுக்கு ஆறுதல்செய்து எருசலேமை மீட்டுக்கொண்ட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ருசலேமின் பாழான ஸ்தலங்களே, முழங்கி ஏகமாய்க் கெம்பீரித்துப் பாடுங்கள்; கர்த்தர் தம்முடைய ஜனங்களுக்கு ஆறுதல்செய்து எருசலேமை மீட்டுக்கொண்ட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ல்லா ஜாதிகளின் கண்களுக்கு முன்பாகவும் கர்த்தர் தம்முடைய பரிசுத்த புயத்தை வெளிப்படுத்துவார்; பூமியின் எல்லைகளில் உள்ளவர்களெல்லாரும் நமது தேவனுடைய இரட்சிப்பைக் காண்ப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ல்லா ஜாதிகளின் கண்களுக்கு முன்பாகவும் கர்த்தர் தம்முடைய பரிசுத்த புயத்தை வெளிப்படுத்துவார்; பூமியின் எல்லைகளில் உள்ளவர்களெல்லாரும் நமது தேவனுடைய இரட்சிப்பைக் காண்ப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ுறப்படுங்கள், புறப்படுங்கள், அவ்விடம்விட்டுப் போங்கள்; அசுத்தமானதைத் தொடாதிருங்கள்; கர்த்தருடைய பாத்திரங்களைச் சுமக்கிறவர்களே அதின் நடுவிலிருந்து புறப்பட்டு உங்களைச் சுத்திகர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ைப்பார்க்கிலும் அவருடைய முகப்பார்வையும், மனுபுத்திரரைப்பார்க்கிலும் அவருடைய ரூபமும், இவ்வளவு அந்தக்கேடு அடைந்தபடினாலே, அவரைக்கண்ட அநேகர் பிரமிப்படை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ுறப்படுங்கள், புறப்படுங்கள், அவ்விடம்விட்டுப் போங்கள்; அசுத்தமானதைத் தொடாதிருங்கள்; கர்த்தருடைய பாத்திரங்களைச் சுமக்கிறவர்களே அதின் நடுவிலிருந்து புறப்பட்டு உங்களைச் சுத்திகரியுங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தீவிரித்துப் புறப்படுவதில்லை; நீங்கள் ஓடிப்போகிறவர்கள்போல ஓடிப்போவதுமில்லை; கர்த்தர் உங்கள் முன்னே போவார்; இஸ்ரவேலின் தேவன் உங்கள் பிறகே உங்களைக் காக்கிறவராயிருப்ப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தீவிரித்துப் புறப்படுவதில்லை; நீங்கள் ஓடிப்போகிறவர்கள்போல ஓடிப்போவதுமில்லை; கர்த்தர் உங்கள் முன்னே போவார்; இஸ்ரவேலின் தேவன் உங்கள் பிறகே உங்களைக் காக்கிறவராயிருப்ப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ைப்பார்க்கிலும் அவருடைய முகப்பார்வையும், மனுபுத்திரரைப்பார்க்கிலும் அவருடைய ரூபமும், இவ்வளவு அந்தக்கேடு அடைந்தபடினாலே, அவரைக்கண்ட அநேகர் பிரமிப்படை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, அவர் அநேகம் ஜாதிகள்மேல் தெளிப்பார்; அவர்நிமித்தம் ராஜாக்கள் தங்கள் வாயை மூடுவார்கள்; ஏனெனில், தங்களுக்குத் தெரிவிக்கப்படாதிருந்ததை அவர்கள் காண்பார்கள்; கேள்விப்படாதிருந்ததை அவர்கள் அறிந்துகொள்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, அவர் அநேகம் ஜாதிகள்மேல் தெளிப்பார்; அவர்நிமித்தம் ராஜாக்கள் தங்கள் வாயை மூடுவார்கள்; ஏனெனில், தங்களுக்குத் தெரிவிக்கப்படாதிருந்ததை அவர்கள் காண்பார்கள்; கேள்விப்படாதிருந்ததை அவர்கள் அறிந்துகொள்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ழும்பு, எழும்பு, சீயோனே, உன் வல்லமையைத் தரித்துக்கொள்; பரிசுத்த நகரமாகிய எருசலேமே, உன் அலங்கார வஸ்திரங்களை உடுத்திக்கொள்; விருத்தசேதனமில்லாதவனும் அசுத்தனும் இனி உன்னிடத்தில் வருவத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ழும்பு, எழும்பு, சீயோனே, உன் வல்லமையைத் தரித்துக்கொள்; பரிசுத்த நகரமாகிய எருசலேமே, உன் அலங்கார வஸ்திரங்களை உடுத்திக்கொள்; விருத்தசேதனமில்லாதவனும் அசுத்தனும் இனி உன்னிடத்தில் வருவ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ூசியை உதறிவிட்டு எழுந்திரு; எருசலேமே, வீற்றிரு; சிறைப்பட்டுப்போன சீயோன் குமாரத்தியே, உன் கழுத்திலுள்ள கட்டுகளை அவிழ்த்து விட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neck, O captive daughter of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us says the LORD, All of you have sold yourselves for nothing; and all of you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deemed without mo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us says the Lord GOD, My people went down in old times into Egypt to sojourn there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yrian oppressed them without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Now therefore, what have I here, says the LORD, that my people is taken away for nothing?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rule over them make them to wail, says the LORD; and my name continually every day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asphe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my people shall know my name: therefore they shall know in that day that I am 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es speak: behold, it is 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hold, my servant shall deal prudently, he shall be exalted and extolled, and be very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ow beautiful upon the mountains are the feet of him that brings good tidings, that publish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; that brings good tidings of good, that publishes salvation; that says unto Zion, Your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r watchmen shall lift up the voice; with the voice together shall they sing: for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 eye to eye, when the LORD shall bring again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reak forth into joy, sing together, all of you waste places of Jerusalem: for the LOR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forted his people, he has redeemed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LORD has made bare his holy arm in the eyes of all the nations; and all the en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 shall see the salvation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Depart all of you, depart all of you, go all of you out from thence, touch no unclean thing;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s many were astonished at you; his visage was so ruined more than any man, and his form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out of the midst of her; be all of you clean, that bear the vessel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all of you shall not go out with haste, nor go by flight: for the LORD will go before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God of Israel will be your rear gu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n the sons of m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shall he sprinkle many nations; the kings shall shut their mouths at him: for that which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been told them shall they see; and that which they had not heard shall they consi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wake, awake; put on your strength, O Zion; put on your beautiful garments, O Jerusalem,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: for henceforth there shall no more come into you the uncircumcised and th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ake yourself from the dust; arise, and sit down, O Jerusalem: loose yourself from the ban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2026-06-10T10:09:34Z</dcterms:created>
  <dcterms:modified xsi:type="dcterms:W3CDTF">2026-06-10T10:09:34Z</dcterms:modified>
  <dc:title>ஏசாயா : 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