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ப்பொழுது எனக்கு இங்கே என்ன இருக்கிறது, என் ஜனங்கள் விருதாவாய்க் கொண்டுபோகப்பட்டார்கள்; அவர்களை ஆளுகிறவர்கள் அவர்களை அலறப்பண்ணுகிறார்கள்; நித்தமும் இடைவிடாமல் என் நாமம் தூஷிக்கப்படுகிறது என்று கர்த்தர் சொல்லுகிற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ப்பொழுது எனக்கு இங்கே என்ன இருக்கிறது, என் ஜனங்கள் விருதாவாய்க் கொண்டுபோகப்பட்டார்கள்; அவர்களை ஆளுகிறவர்கள் அவர்களை அலறப்பண்ணுகிறார்கள்; நித்தமும் இடைவிடாமல் என் நாமம் தூஷிக்கப்படுகிறது என்று கர்த்தர் சொல்லுகிற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தினிமித்தம், என் ஜனங்கள் என் நாமத்தை அறிவார்கள்; இதைச்சொல்லுகிறவர் நானே என்று அக்காலத்திலே அறிவார்கள்; இதோ, இங்கே இருக்கிறேன் என்று கர்த்தர் சொல்லுகிற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தினிமித்தம், என் ஜனங்கள் என் நாமத்தை அறிவார்கள்; இதைச்சொல்லுகிறவர் நானே என்று அக்காலத்திலே அறிவார்கள்; இதோ, இங்கே இருக்கிறேன் என்று கர்த்தர் சொல்லுகி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மாதானத்தைக் கூறி, நற்காரியங்களைச் சுவிசேஷமாய் அறிவித்து, இரட்சிப்பைப் பிரசித்தப்படுத்தி: உன் தேவன் ராஜரிகம் பண்ணுகிறாரென்று சீயோனுக்குச் சொல்லுகிற சுவிசேஷகனுடைய பாதங்கள் மலைகளின்மேல் எவ்வளவு அழகாயிருக்கின்றன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மாதானத்தைக் கூறி, நற்காரியங்களைச் சுவிசேஷமாய் அறிவித்து, இரட்சிப்பைப் பிரசித்தப்படுத்தி: உன் தேவன் ராஜரிகம் பண்ணுகிறாரென்று சீயோனுக்குச் சொல்லுகிற சுவிசேஷகனுடைய பாதங்கள் மலைகளின்மேல் எவ்வளவு அழகாயிருக்கின்றன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உன் ஜாமக்காரருடைய சத்தம் கேட்கப்படும்; அவர்கள் சத்தமிட்டு ஏகமாய் கெம்பீரிப்பார்கள்; ஏனென்றால், கர்த்தர் சீயோனைத் திரும்பிவரப்பண்ணும்போது, அதைக் கண்ணாரக்காண்ப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உன் ஜாமக்காரருடைய சத்தம் கேட்கப்படும்; அவர்கள் சத்தமிட்டு ஏகமாய் கெம்பீரிப்பார்கள்; ஏனென்றால், கர்த்தர் சீயோனைத் திரும்பிவரப்பண்ணும்போது, அதைக் கண்ணாரக்காண்ப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ருசலேமின் பாழான ஸ்தலங்களே, முழங்கி ஏகமாய்க் கெம்பீரித்துப் பாடுங்கள்; கர்த்தர் தம்முடைய ஜனங்களுக்கு ஆறுதல்செய்து எருசலேமை மீட்டுக்கொண்ட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ருசலேமின் பாழான ஸ்தலங்களே, முழங்கி ஏகமாய்க் கெம்பீரித்துப் பாடுங்கள்; கர்த்தர் தம்முடைய ஜனங்களுக்கு ஆறுதல்செய்து எருசலேமை மீட்டுக்கொண்ட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ழும்பு, எழும்பு, சீயோனே, உன் வல்லமையைத் தரித்துக்கொள்; பரிசுத்த நகரமாகிய எருசலேமே, உன் அலங்கார வஸ்திரங்களை உடுத்திக்கொள்; விருத்தசேதனமில்லாதவனும் அசுத்தனும் இனி உன்னிடத்தில் வருவதில்லை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ல்லா ஜாதிகளின் கண்களுக்கு முன்பாகவும் கர்த்தர் தம்முடைய பரிசுத்த புயத்தை வெளிப்படுத்துவார்; பூமியின் எல்லைகளில் உள்ளவர்களெல்லாரும் நமது தேவனுடைய இரட்சிப்பைக் காண்ப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ல்லா ஜாதிகளின் கண்களுக்கு முன்பாகவும் கர்த்தர் தம்முடைய பரிசுத்த புயத்தை வெளிப்படுத்துவார்; பூமியின் எல்லைகளில் உள்ளவர்களெல்லாரும் நமது தேவனுடைய இரட்சிப்பைக் காண்ப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ுறப்படுங்கள், புறப்படுங்கள், அவ்விடம்விட்டுப் போங்கள்; அசுத்தமானதைத் தொடாதிருங்கள்; கர்த்தருடைய பாத்திரங்களைச் சுமக்கிறவர்களே அதின் நடுவிலிருந்து புறப்பட்டு உங்களைச் சுத்திகரியுங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ுறப்படுங்கள், புறப்படுங்கள், அவ்விடம்விட்டுப் போங்கள்; அசுத்தமானதைத் தொடாதிருங்கள்; கர்த்தருடைய பாத்திரங்களைச் சுமக்கிறவர்களே அதின் நடுவிலிருந்து புறப்பட்டு உங்களைச் சுத்திகரியுங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ங்கள் தீவிரித்துப் புறப்படுவதில்லை; நீங்கள் ஓடிப்போகிறவர்கள்போல ஓடிப்போவதுமில்லை; கர்த்தர் உங்கள் முன்னே போவார்; இஸ்ரவேலின் தேவன் உங்கள் பிறகே உங்களைக் காக்கிறவராயிருப்ப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ங்கள் தீவிரித்துப் புறப்படுவதில்லை; நீங்கள் ஓடிப்போகிறவர்கள்போல ஓடிப்போவதுமில்லை; கர்த்தர் உங்கள் முன்னே போவார்; இஸ்ரவேலின் தேவன் உங்கள் பிறகே உங்களைக் காக்கிறவராயிருப்ப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ங்கள் தீவிரித்துப் புறப்படுவதில்லை; நீங்கள் ஓடிப்போகிறவர்கள்போல ஓடிப்போவதுமில்லை; கர்த்தர் உங்கள் முன்னே போவார்; இஸ்ரவேலின் தேவன் உங்கள் பிறகே உங்களைக் காக்கிறவராயிருப்ப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தோ, என் தாசன் ஞானமாய் நடப்பார், அவர் உயர்த்தப்பட மேன்மையும் மகா உன்னதமுமாயிருப்ப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தோ, என் தாசன் ஞானமாய் நடப்பார், அவர் உயர்த்தப்பட மேன்மையும் மகா உன்னதமுமாயிருப்ப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னுஷனைப்பார்க்கிலும் அவருடைய முகப்பார்வையும், மனுபுத்திரரைப்பார்க்கிலும் அவருடைய ரூபமும், இவ்வளவு அந்தக்கேடு அடைந்தபடினாலே, அவரைக்கண்ட அநேகர் பிரமிப்படைந்த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ழும்பு, எழும்பு, சீயோனே, உன் வல்லமையைத் தரித்துக்கொள்; பரிசுத்த நகரமாகிய எருசலேமே, உன் அலங்கார வஸ்திரங்களை உடுத்திக்கொள்; விருத்தசேதனமில்லாதவனும் அசுத்தனும் இனி உன்னிடத்தில் வருவதில்லை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னுஷனைப்பார்க்கிலும் அவருடைய முகப்பார்வையும், மனுபுத்திரரைப்பார்க்கிலும் அவருடைய ரூபமும், இவ்வளவு அந்தக்கேடு அடைந்தபடினாலே, அவரைக்கண்ட அநேகர் பிரமிப்படைந்த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டியே, அவர் அநேகம் ஜாதிகள்மேல் தெளிப்பார்; அவர்நிமித்தம் ராஜாக்கள் தங்கள் வாயை மூடுவார்கள்; ஏனெனில், தங்களுக்குத் தெரிவிக்கப்படாதிருந்ததை அவர்கள் காண்பார்கள்; கேள்விப்படாதிருந்ததை அவர்கள் அறிந்துகொள்வ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டியே, அவர் அநேகம் ஜாதிகள்மேல் தெளிப்பார்; அவர்நிமித்தம் ராஜாக்கள் தங்கள் வாயை மூடுவார்கள்; ஏனெனில், தங்களுக்குத் தெரிவிக்கப்படாதிருந்ததை அவர்கள் காண்பார்கள்; கேள்விப்படாதிருந்ததை அவர்கள் அறிந்துகொள்வ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டியே, அவர் அநேகம் ஜாதிகள்மேல் தெளிப்பார்; அவர்நிமித்தம் ராஜாக்கள் தங்கள் வாயை மூடுவார்கள்; ஏனெனில், தங்களுக்குத் தெரிவிக்கப்படாதிருந்ததை அவர்கள் காண்பார்கள்; கேள்விப்படாதிருந்ததை அவர்கள் அறிந்துகொள்வ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ூசியை உதறிவிட்டு எழுந்திரு; எருசலேமே, வீற்றிரு; சிறைப்பட்டுப்போன சீயோன் குமாரத்தியே, உன் கழுத்திலுள்ள கட்டுகளை அவிழ்த்து விட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ூசியை உதறிவிட்டு எழுந்திரு; எருசலேமே, வீற்றிரு; சிறைப்பட்டுப்போன சீயோன் குமாரத்தியே, உன் கழுத்திலுள்ள கட்டுகளை அவிழ்த்து விட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விலையின்றி விற்கப்பட்டார்கள், பணமின்றி மீட்கப்படுவீர்கள் என்று கர்த்தர் சொல்லுகி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ூர்வத்தில் என் ஜனங்கள் தங்கும்படி எகிப்துக்குப் போனார்கள்; அசீரியனும் முகாந்தரமில்லாமல் அவர்களை ஒடுக்கினான் என்று கர்த்தராகிய ஆண்டவர் சொல்லுகி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ூர்வத்தில் என் ஜனங்கள் தங்கும்படி எகிப்துக்குப் போனார்கள்; அசீரியனும் முகாந்தரமில்லாமல் அவர்களை ஒடுக்கினான் என்று கர்த்தராகிய ஆண்டவர் சொல்லுகி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ப்பொழுது எனக்கு இங்கே என்ன இருக்கிறது, என் ஜனங்கள் விருதாவாய்க் கொண்டுபோகப்பட்டார்கள்; அவர்களை ஆளுகிறவர்கள் அவர்களை அலறப்பண்ணுகிறார்கள்; நித்தமும் இடைவிடாமல் என் நாமம் தூஷிக்கப்படுகிறது என்று கர்த்தர் சொல்லுகி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22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ন্য এই জাতি কোন মূল্য দেয়নি| এই জাতি আমার লোকদের ওপর শাসন করে এবং তা নিয়ে বড়াই করে| তারা সব সম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কে অপমান কর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প্রভু বলেন, “আমার লোকরা আমার নাম জানবে| সেই দিন তারা উপলদ্ধি করবে যে আমিই সে যে তাদের সঙ্গে কথ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ছি| সে হল আমি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এটা একটা খুবই চমত্কার ব্যাপার যে পাহাড় থেকে বার্তাবাহক সুসংবাদ নিয়ে এসেছে| বার্তাবাহক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ঘোষণাটিও চমত্কার, “সেখানে শান্তি বিরাজ করছে| রক্ষা পাচ্ছি আমরা| তোমাদের ঈশ্বর আমাদের রাজা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নগরের দ্বাররক্ষীরা চিত্কার করছে| তারা একত্রিত হয়ে পুনরায় আনন্দে মেতেছে! কেন? কারণ তারা সকল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িয়োনে প্রভুর প্রত্যাবর্তন দেখ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জেরুশালেম তোমার ধ্বংস হয়ে যাওয়া বাড়িতে আবার সুখ আসবে| তোমরা সবাই একসঙ্গে আনন্দিত হবে| কেন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রণ প্রভু আবার জেরুশালেমের প্রতি উদার হবেন| প্রভু তাঁর লোকদের উদ্ধার কর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জেগে ওঠো! জেগে ওঠো! তোমাদের চমত্কার পোশাকগুলি পর! নিজেদের শক্তি পরিধান করো| পবিত্র জেরুশালেম উঠ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প্রত্যেক জাতির ওপর প্রভু তাঁর পবিত্র ক্ষমতা দেখাবেন| প্রত্যেক জাতি দূরে থেকেও দেখতে পাবে ঈশ্ব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ঁর লোকদের রক্ষা কর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তোমাদের বাবিল ত্যাগ করা উচিত্‌! উচিত্‌ ঐ স্থান ত্যাগ করা! যাজকরা তোমরা তোমাদের উপাসন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রব্যসামগ্রী নিয়ে এসো| নিজেদের বিশুদ্ধ করে তোল| অশুদ্ধ জিনিস স্পর্শ কর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তোমরা বাবিল ত্যাগ করবে| তবে তাড়াহুড়ো করে বাবিল ত্যাগ করার জন্য ওরা তোমাদের বাধ্য কর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দের পালিয়ে যেতে কেউ বাধ্য করবে না| তোমরা হেঁটে হেঁটে চলে যাবে এবং প্রভুও তোমার সঙ্গে হাঁট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ভু তোমাদের সামনে থাকবেন এবং ইস্রায়েলের ঈশ্বর তোমাদের পিছনে থাক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“আমার দাসকে দেখো| সে জ্ঞান অর্জন ও শিক্ষাদানে খুবই সফল হবে| সে খুবই গুরুত্বপূর্ণ হবে| ভবিষ্য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োকে তাকে প্রচুর শ্রদ্ধা ও সম্মান জান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“কিন্তু আমার দাসকে দেখে অনেকের খুব মনোকষ্ট হবে| সে এত বাজে ভাবে আঘাতপ্রাপ্ত হয়েছিল যে অনেকের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াঁড়াও! সেই সব অশুচি লোক এবং যাদের সুন্নত্‌ হয় নি, তারা আর তোমার কাছে আস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কে মানুষ বলে চিনতে কষ্ট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এমনকি অনেক লোক বিহবল হয়ে যাবে এবং একটা কথাও বলতে পারবে না| রাজারা তাকে দেখে বিহবল হয়ে গ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কটি কথাও বলতে পারবেন না| তারা আমার দাসের গল্প শোনেনি, কিন্তু কি ঘটেছিল তা দেখেছিল| সেই গল্প 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ুনতে না পেলেও বুঝতে পারবে কি ঘটেছিল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আবর্জনা ঝেড়ে ফেল! তোমরা সুন্দর পোশাক পর! সিয়োনের কন্যা জেরুশালেম তুমি বন্দী ছিলে| তোমার গলা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াঁধা শিকল থেকে নিজেকে মুক্ত ক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প্রভু বলেন, “তোমরা টাকার জন্য বিক্রি হওনি| তাই তোমাদের মুক্ত করতেও টাকার প্রয়োজন হবে না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প্রভু, আমার সদাপ্রভু বলেন, “আমার লোকরা প্রথমে মিশরে গিয়েছিল| তারা সেখানে গিয়ে এীতদাস হয়ে যা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রে অশূর তাদের এীতদাস করে রাখ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প্রভু বলেন, এখন দেখো কি ঘটে! অন্য জাতি আমার লোকদের এীতদাস করে নিয়ে গিয়েছিল| আমার লোকদের নেব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2026-08-02T13:05:36Z</dcterms:created>
  <dcterms:modified xsi:type="dcterms:W3CDTF">2026-08-02T13:05:36Z</dcterms:modified>
  <dc:title>ஏசாயா : 52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