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த்து வருட மதினில் மனுடரில் வெ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சகஸ்திகள் தனிலேயுழ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ு நமக்குயிருடையுணவும் – வெ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ுடன் யேசு தற்காத்ததினால் 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ஞசம்பசிக்கும் பட்டயத்துக்கும் வெகுகொ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 ழ் கொள்ளைநோய் விதோ ஷத்த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சரட்கர் தவிர்த்து நமை – இ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ைதனில் குறை தணித்தாற்ற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 ஜெயா ஜெ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மகி ழ்ந்தனை வரும்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 ரட்சகர், நாதர் நமை .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வரை ஞாலமதினில் கா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ங்கு கன ம், வeர் செங்கோலாச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 ராதுள கிறிஸ்தான 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ரட்சகரேசு நமை – வெ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ங் கிருபையுடன் ரட்சித்தத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2026-09-08T10:36:31Z</dcterms:created>
  <dcterms:modified xsi:type="dcterms:W3CDTF">2026-09-08T10:36:31Z</dcterms:modified>
  <dc:title>துதிப் பாடல்கள் : 360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