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்சம் உலகத்தை மு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ற்கொள்ளும் ஜீவியமே – ஆவி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வியின் பெலத்தால் நிறை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லியாத்தை வீழ்த்தின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 போல் அபிஷேக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ிறைந்திருப்போம்- ஆவி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பிஷேகம் இழந்த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ம்சோன் சவுலைப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ாலிப ஜீவிய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ச்சரிக்கையுடன் வாழ்ந்திடு – ஆவி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வந்திற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விக்குள் ஜீவித்த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அனலாயி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 அள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பாக்கியமே – ஆவியின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க்குள் அகமகிழவ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நிறைந்திட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சனம் தோன்றிடுத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மாமழை பொ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்சமான யாவர் மீது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விக்குள் ஜீவிப்ப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பெறும் வாழ்வா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2026-07-31T14:50:00Z</dcterms:created>
  <dcterms:modified xsi:type="dcterms:W3CDTF">2026-07-31T14:50:00Z</dcterms:modified>
  <dc:title>துதிப் பாடல்கள் : 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