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presProps" Target="presProps.xml"/>
  <Relationship Id="rId100" Type="http://schemas.openxmlformats.org/officeDocument/2006/relationships/viewProps" Target="viewProps.xml"/>
  <Relationship Id="rId10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ப்பொழுது கிதியோன் தேவனை நோக்கி: நான் இன்னும் ஒருவிசைமாத்திரம் பேசுகிறேன், உமது கோபம் என் மேல் மூளாதிருப்பதாக; தோலினாலே நான் இன்னும் ஒரேவிசை சோதனைபண்ணட்டும்; தோல்மாத்திரம் காய்ந்திருக்கவும் பூமியெங்கும் பனி பெய்திருக்கவும் கட்டளையிடும்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ப்பொழுது கிதியோன் தேவனை நோக்கி: நான் இன்னும் ஒருவிசைமாத்திரம் பேசுகிறேன், உமது கோபம் என் மேல் மூளாதிருப்பதாக; தோலினாலே நான் இன்னும் ஒரேவிசை சோதனைபண்ணட்டும்; தோல்மாத்திரம் காய்ந்திருக்கவும் பூமியெங்கும் பனி பெய்திருக்கவும் கட்டளையிடும்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ப்பொழுது கிதியோன் தேவனை நோக்கி: நான் இன்னும் ஒருவிசைமாத்திரம் பேசுகிறேன், உமது கோபம் என் மேல் மூளாதிருப்பதாக; தோலினாலே நான் இன்னும் ஒரேவிசை சோதனைபண்ணட்டும்; தோல்மாத்திரம் காய்ந்திருக்கவும் பூமியெங்கும் பனி பெய்திருக்கவும் கட்டளையிடும்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ுடைய தூதனானவர் அவனுக்குத் தரிசனமாகி: பராக்கிரமசாலியே கர்த்தர் உன்னோடே இருக்கிறார் என்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ப்படியே தேவன் அன்று ராத்திரி செய்தார்; தோல்மாத்திரம் காய்ந்திருந்து, பூமியெங்கும் பனி பெய்திருந்த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ப்படியே தேவன் அன்று ராத்திரி செய்தார்; தோல்மாத்திரம் காய்ந்திருந்து, பூமியெங்கும் பனி பெய்திருந்த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கிதியோன் அவரை நோக்கி: ஆ என் ஆண்டவனே, கர்த்தர் எங்களோடே இருந்தால், இவையெல்லாம் எங்களுக்கு நேரிடுவானேன்? கர்த்தர் எங்களை எகிப்திலிருந்து கொண்டுவரவில்லையா என்று எங்கள் பிதாக்கள் எங்களுக்கு விவரித்துச்சொன்ன அவருடைய அற்புதங்களெல்லாம் எங்கே? இப்பொழுது கர்த்தர் எங்களைக் கைவிட்டு, மீதியானியர் கையில் எங்களை ஒப்புக்கொடுத்தாரே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கிதியோன் அவரை நோக்கி: ஆ என் ஆண்டவனே, கர்த்தர் எங்களோடே இருந்தால், இவையெல்லாம் எங்களுக்கு நேரிடுவானேன்? கர்த்தர் எங்களை எகிப்திலிருந்து கொண்டுவரவில்லையா என்று எங்கள் பிதாக்கள் எங்களுக்கு விவரித்துச்சொன்ன அவருடைய அற்புதங்களெல்லாம் எங்கே? இப்பொழுது கர்த்தர் எங்களைக் கைவிட்டு, மீதியானியர் கையில் எங்களை ஒப்புக்கொடுத்தாரே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கிதியோன் அவரை நோக்கி: ஆ என் ஆண்டவனே, கர்த்தர் எங்களோடே இருந்தால், இவையெல்லாம் எங்களுக்கு நேரிடுவானேன்? கர்த்தர் எங்களை எகிப்திலிருந்து கொண்டுவரவில்லையா என்று எங்கள் பிதாக்கள் எங்களுக்கு விவரித்துச்சொன்ன அவருடைய அற்புதங்களெல்லாம் எங்கே? இப்பொழுது கர்த்தர் எங்களைக் கைவிட்டு, மீதியானியர் கையில் எங்களை ஒப்புக்கொடுத்தாரே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கிதியோன் அவரை நோக்கி: ஆ என் ஆண்டவனே, கர்த்தர் எங்களோடே இருந்தால், இவையெல்லாம் எங்களுக்கு நேரிடுவானேன்? கர்த்தர் எங்களை எகிப்திலிருந்து கொண்டுவரவில்லையா என்று எங்கள் பிதாக்கள் எங்களுக்கு விவரித்துச்சொன்ன அவருடைய அற்புதங்களெல்லாம் எங்கே? இப்பொழுது கர்த்தர் எங்களைக் கைவிட்டு, மீதியானியர் கையில் எங்களை ஒப்புக்கொடுத்தாரே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உங்கள் தேவனாகிய கர்த்தர் என்றும், நீங்கள் குடியிருக்கும் அவர்கள் தேசத்திலுள்ள எமோரியருடைய தேவர்களுக்குப் பயப்படாதிருங்கள் என்றும், உங்களுக்குச் சொன்னேன்; நீங்களோ என் சொல்லைக் கேளாதேபோனீர்கள் என்கிறார் என்று சொன்ன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கர்த்தர் அவனை நோக்கிப்பார்த்து: உனக்கு இருக்கிற இந்தப் பலத்தோடே போ; நீ இஸ்ரவேலை மீதியானியரின் கைக்கு நீங்கலாக்கி ரட்சிப்பாய்; உன்னை அனுப்புகிறவர் நான் அல்லவா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கர்த்தர் அவனை நோக்கிப்பார்த்து: உனக்கு இருக்கிற இந்தப் பலத்தோடே போ; நீ இஸ்ரவேலை மீதியானியரின் கைக்கு நீங்கலாக்கி ரட்சிப்பாய்; உன்னை அனுப்புகிறவர் நான் அல்லவா என்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ற்கு அவன்: ஆ என் ஆண்டவரே, நான் இஸ்ரவேலை எதினாலே ரட்சிப்பேன்; இதோ, மனாசேயில் என் குடும்பம் மிகவும் எளியது; என் தகப்பன் வீட்டில் நான் எல்லாரிலும் சிறியவன்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ற்கு அவன்: ஆ என் ஆண்டவரே, நான் இஸ்ரவேலை எதினாலே ரட்சிப்பேன்; இதோ, மனாசேயில் என் குடும்பம் மிகவும் எளியது; என் தகப்பன் வீட்டில் நான் எல்லாரிலும் சிறியவன்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ற்குக் கர்த்தர்: நான் உன்னோடேகூட இருப்பேன்; ஒரே மனுஷனை முறிய அடிப்பதுபோல நீ மீதியானியரை முறிய அடிப்பாய்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ற்குக் கர்த்தர்: நான் உன்னோடேகூட இருப்பேன்; ஒரே மனுஷனை முறிய அடிப்பதுபோல நீ மீதியானியரை முறிய அடிப்பாய் என்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வன்: உம்முடைய கண்களில் இப்பொழுதும் எனக்குத்தயை கிடைத்ததானால் என்னோடே பேசுகிறவர் தேவரீர்தான் என்று எனக்கு ஒரு அடையாளத்தைக் காட்டவேண்ட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வன்: உம்முடைய கண்களில் இப்பொழுதும் எனக்குத்தயை கிடைத்ததானால் என்னோடே பேசுகிறவர் தேவரீர்தான் என்று எனக்கு ஒரு அடையாளத்தைக் காட்டவேண்ட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 உம்மிடத்திற்கு என் காணிக்கையைக் கொண்டுவந்து, உமக்கு முன்பாக வைக்குமளவும், இவ்விடம் விட்டுப்போகாதிருப்பீராக என்றான்; அதற்கு அவர்: நீ திரும்பிவருமட்டும் நான் இருப்பேன்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 உம்மிடத்திற்கு என் காணிக்கையைக் கொண்டுவந்து, உமக்கு முன்பாக வைக்குமளவும், இவ்விடம் விட்டுப்போகாதிருப்பீராக என்றான்; அதற்கு அவர்: நீ திரும்பிவருமட்டும் நான் இருப்பேன்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உங்கள் தேவனாகிய கர்த்தர் என்றும், நீங்கள் குடியிருக்கும் அவர்கள் தேசத்திலுள்ள எமோரியருடைய தேவர்களுக்குப் பயப்படாதிருங்கள் என்றும், உங்களுக்குச் சொன்னேன்; நீங்களோ என் சொல்லைக் கேளாதேபோனீர்கள் என்கிறார் என்று சொன்ன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 உம்மிடத்திற்கு என் காணிக்கையைக் கொண்டுவந்து, உமக்கு முன்பாக வைக்குமளவும், இவ்விடம் விட்டுப்போகாதிருப்பீராக என்றான்; அதற்கு அவர்: நீ திரும்பிவருமட்டும் நான் இருப்பேன் என்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டனே கிதியோன் உள்ளே போய், ஒரு வெள்ளாட்டுக்குட்டியையும் ஒரு மரக்கால் மாவிலே புளிப்பில்லாத் அப்பங்களையும் ஆயத்தப்படுத்தி, இறைச்சியை ஒரு கூடையில் வைத்து, ஆனத்தை ஒரு கிண்ணத்தில் வார்த்து, அதை வெளியே கர்வாலிமரத்தின் கீழிருக்கிற அவரிடத்தில் கொண்டுவந்து வைத்த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தேவனுடைய தூதனானவர் அவனை நோக்கி: நீ இறைச்சியையும் புளிப்பில்லாத அப்பங்களையும் எடுத்து, இந்தக் கற்பாறையின் மேல் வைத்து ஆணத்தை ஊற்று என்றார்; அவன் அப்படியே செய்த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தேவனுடைய தூதனானவர் அவனை நோக்கி: நீ இறைச்சியையும் புளிப்பில்லாத அப்பங்களையும் எடுத்து, இந்தக் கற்பாறையின் மேல் வைத்து ஆணத்தை ஊற்று என்றார்; அவன் அப்படியே செய்த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தேவனுடைய தூதனானவர் அவனை நோக்கி: நீ இறைச்சியையும் புளிப்பில்லாத அப்பங்களையும் எடுத்து, இந்தக் கற்பாறையின் மேல் வைத்து ஆணத்தை ஊற்று என்றார்; அவன் அப்படியே செய்த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கர்த்தருடைய தூதன் தமது கையிலிருந்த கோலின் நுனியை நீட்டி, இறைச்சியையும் புளிப்பில்லாத அப்பங்களையும் தொட்டார்; அப்பொழுது அக்கினி கற்பாறையிலிருந்து எழும்பி, இறைச்சியையும் புளிப்பில்லாத அப்பங்களையும் பட்சித்தது; கர்த்தரின் தூதனோவென்றால், அவன் கண்களுக்கு மறைந்து போன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கர்த்தருடைய தூதன் தமது கையிலிருந்த கோலின் நுனியை நீட்டி, இறைச்சியையும் புளிப்பில்லாத அப்பங்களையும் தொட்டார்; அப்பொழுது அக்கினி கற்பாறையிலிருந்து எழும்பி, இறைச்சியையும் புளிப்பில்லாத அப்பங்களையும் பட்சித்தது; கர்த்தரின் தூதனோவென்றால், அவன் கண்களுக்கு மறைந்து போன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கிதியோன், அவர் கர்த்தருடைய தூதன் என்று கண்டு: ஐயோ, கர்த்தரான ஆண்டவரே, நான் கர்த்தருடைய தூதனை முகமுகமாய்க் கண்டேனே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கிதியோன், அவர் கர்த்தருடைய தூதன் என்று கண்டு: ஐயோ, கர்த்தரான ஆண்டவரே, நான் கர்த்தருடைய தூதனை முகமுகமாய்க் கண்டேனே என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ு கர்த்தர்: உனக்குச் சமாதானம்; பயப்படாதே, நீ சாவதில்லை என்று சொன்ன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ப்படியே ஆயிற்று. அவன் மறுநாள் காலமே எழுந்திருந்து, தோலைக்கசக்கி, அதிலிருந்த பனிநீரை ஒரு கிண்ணம் நிறையப்பிழிந்த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ங்கே கிதியோன் கர்த்தருக்கு ஒரு பலிபீடத்தைக் கட்டி, அதற்கு யெகோவா ஷாலோம் என்று பேரிட்டான்; அது இந்நாள்வரைக்கும் அபியேஸ்ரியரின் ஊராகிய ஒப்ராவில் இருக்கிறத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ங்கே கிதியோன் கர்த்தருக்கு ஒரு பலிபீடத்தைக் கட்டி, அதற்கு யெகோவா ஷாலோம் என்று பேரிட்டான்; அது இந்நாள்வரைக்கும் அபியேஸ்ரியரின் ஊராகிய ஒப்ராவில் இருக்கிறத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ன்று ராத்திரியிலே கர்த்தர் அவனை நோக்கி: நீ உன் தகப்பனுக்கு இருக்கிற காளைகளில் ஏழு வயதான இரண்டாம் காளையைக் கொண்டுபோய், உன் தகப்பனுக்கு இருக்கிற பாகாலின் பலிபீடத்தைத் தகர்த்து, அதின் அருகேயிருக்கிற தோப்பை வெட்டிப்போட்டு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ன்று ராத்திரியிலே கர்த்தர் அவனை நோக்கி: நீ உன் தகப்பனுக்கு இருக்கிற காளைகளில் ஏழு வயதான இரண்டாம் காளையைக் கொண்டுபோய், உன் தகப்பனுக்கு இருக்கிற பாகாலின் பலிபீடத்தைத் தகர்த்து, அதின் அருகேயிருக்கிற தோப்பை வெட்டிப்போட்டு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ன்று ராத்திரியிலே கர்த்தர் அவனை நோக்கி: நீ உன் தகப்பனுக்கு இருக்கிற காளைகளில் ஏழு வயதான இரண்டாம் காளையைக் கொண்டுபோய், உன் தகப்பனுக்கு இருக்கிற பாகாலின் பலிபீடத்தைத் தகர்த்து, அதின் அருகேயிருக்கிற தோப்பை வெட்டிப்போட்டு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ன்று ராத்திரியிலே கர்த்தர் அவனை நோக்கி: நீ உன் தகப்பனுக்கு இருக்கிற காளைகளில் ஏழு வயதான இரண்டாம் காளையைக் கொண்டுபோய், உன் தகப்பனுக்கு இருக்கிற பாகாலின் பலிபீடத்தைத் தகர்த்து, அதின் அருகேயிருக்கிற தோப்பை வெட்டிப்போட்டு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ந்தக் கற்பாறை உச்சியிலே பாங்கான ஒரு இடத்தில் உன் தேவனாகிய கர்த்தருக்கு ஒரு பலிபீடத்தைக் கட்டி, அந்த இரண்டாம் காளையைக் கொண்டு வந்து, அதை நீ வெட்டிப்போட்ட தோப்பினுடைய கட்டை விறகுகளின் மேல் சர்வாங்க தகனமாகப் பலியிடக்கடவாய் என்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ந்தக் கற்பாறை உச்சியிலே பாங்கான ஒரு இடத்தில் உன் தேவனாகிய கர்த்தருக்கு ஒரு பலிபீடத்தைக் கட்டி, அந்த இரண்டாம் காளையைக் கொண்டு வந்து, அதை நீ வெட்டிப்போட்ட தோப்பினுடைய கட்டை விறகுகளின் மேல் சர்வாங்க தகனமாகப் பலியிடக்கடவாய் என்ற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கிதியோன், தன் வேலையாட்களில் பத்துப்பேரைச் சேர்த்து, கர்த்தர் தனக்குச் சொன்னபடியே செய்தான்; அவன் தன் தகப்பன் குடும்பத்தாருக்கும் அந்த ஊர் மனுஷருக்கும் பயப்பட்டபடியினாலே, அதைப் பகலிலே செய்யாமல், இரவிலே செய்த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கிதியோன், தன் வேலையாட்களில் பத்துப்பேரைச் சேர்த்து, கர்த்தர் தனக்குச் சொன்னபடியே செய்தான்; அவன் தன் தகப்பன் குடும்பத்தாருக்கும் அந்த ஊர் மனுஷருக்கும் பயப்பட்டபடியினாலே, அதைப் பகலிலே செய்யாமல், இரவிலே செய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ப்படியே ஆயிற்று. அவன் மறுநாள் காலமே எழுந்திருந்து, தோலைக்கசக்கி, அதிலிருந்த பனிநீரை ஒரு கிண்ணம் நிறையப்பிழிந்த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கிதியோன், தன் வேலையாட்களில் பத்துப்பேரைச் சேர்த்து, கர்த்தர் தனக்குச் சொன்னபடியே செய்தான்; அவன் தன் தகப்பன் குடும்பத்தாருக்கும் அந்த ஊர் மனுஷருக்கும் பயப்பட்டபடியினாலே, அதைப் பகலிலே செய்யாமல், இரவிலே செய்த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ந்த ஊர் மனுஷர் காலமே எழுந்திருந்தபோது, இதோ, பாகாலின் பலிபீடம் தகர்க்கப்பட்டதும், அதின் அருகேயிருந்த தோப்பு வெட்டிப்போடப்பட்டதும், கட்டப்பட்டிருந்த பலிபீடத்தின் மேல் அந்த இரண்டாம் காளை பலியிடப்பட்டதுமாயிருக்க அவர்கள் கண்டு;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ந்த ஊர் மனுஷர் காலமே எழுந்திருந்தபோது, இதோ, பாகாலின் பலிபீடம் தகர்க்கப்பட்டதும், அதின் அருகேயிருந்த தோப்பு வெட்டிப்போடப்பட்டதும், கட்டப்பட்டிருந்த பலிபீடத்தின் மேல் அந்த இரண்டாம் காளை பலியிடப்பட்டதுமாயிருக்க அவர்கள் கண்டு;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ந்த ஊர் மனுஷர் காலமே எழுந்திருந்தபோது, இதோ, பாகாலின் பலிபீடம் தகர்க்கப்பட்டதும், அதின் அருகேயிருந்த தோப்பு வெட்டிப்போடப்பட்டதும், கட்டப்பட்டிருந்த பலிபீடத்தின் மேல் அந்த இரண்டாம் காளை பலியிடப்பட்டதுமாயிருக்க அவர்கள் கண்டு;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ஒருவரையொருவர் நோக்கி: இந்தக் காரியத்தைச் செய்தவன் யார் என்றார்கள்; கேட்டு விசாரிக்கிறபோது, யோவாசின் மகன் கிதியோன் இதைச் செய்தான் என்ற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ஒருவரையொருவர் நோக்கி: இந்தக் காரியத்தைச் செய்தவன் யார் என்றார்கள்; கேட்டு விசாரிக்கிறபோது, யோவாசின் மகன் கிதியோன் இதைச் செய்தான் என்ற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ஒருவரையொருவர் நோக்கி: இந்தக் காரியத்தைச் செய்தவன் யார் என்றார்கள்; கேட்டு விசாரிக்கிறபோது, யோவாசின் மகன் கிதியோன் இதைச் செய்தான் என்ற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ஊரார் யோவாசை நோக்கி: உன் மகனை வெளியே கொண்டு வா; அவன் பாகாலின் பலிபீடத்தைத் தகர்த்து, அதின் அருகேயிருந்த தோப்பை வெட்டிப்போட்டான், அவன் சாகவேண்டும் என்ற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ஊரார் யோவாசை நோக்கி: உன் மகனை வெளியே கொண்டு வா; அவன் பாகாலின் பலிபீடத்தைத் தகர்த்து, அதின் அருகேயிருந்த தோப்பை வெட்டிப்போட்டான், அவன் சாகவேண்டும் என்ற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யோவாஸ் தனக்கு விரோதமாக நிற்கிற அனைவரையும் பார்த்து: நீங்களா பாகாலுக்காக வழக்காடுவீர்கள்? நீங்களா அதை இரட்சிப்பீர்கள்? அதற்காக வழக்காடுகிறவன் இன்று காலையிலே தானே சாகக்கடவன்; அது தேவனானால் தன் பலிபீடத்தைத் தகர்த்ததினிமித்தம், அது தானே தனக்காக வழக்காடட்டும்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ப்பின்பு கர்த்தருடைய தூதனானவர் வந்து, அபியேஸ்ரியனான யோவாசின் ஊராகிய ஒப்ராவிலிருக்கும் ஒரு கர்வாலிமரத்தின்கீழ் உட்கார்ந்தார்; அப்பொழுது அவனுடைய குமாரன் கிதியோன் கோதுமையை மீதியானியரின் கைக்குத் தப்புவிக்கிறதற்காக, ஆலைக்குச் சமீபமாய் அதைப் போரடித்த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யோவாஸ் தனக்கு விரோதமாக நிற்கிற அனைவரையும் பார்த்து: நீங்களா பாகாலுக்காக வழக்காடுவீர்கள்? நீங்களா அதை இரட்சிப்பீர்கள்? அதற்காக வழக்காடுகிறவன் இன்று காலையிலே தானே சாகக்கடவன்; அது தேவனானால் தன் பலிபீடத்தைத் தகர்த்ததினிமித்தம், அது தானே தனக்காக வழக்காடட்டும் என்ற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யோவாஸ் தனக்கு விரோதமாக நிற்கிற அனைவரையும் பார்த்து: நீங்களா பாகாலுக்காக வழக்காடுவீர்கள்? நீங்களா அதை இரட்சிப்பீர்கள்? அதற்காக வழக்காடுகிறவன் இன்று காலையிலே தானே சாகக்கடவன்; அது தேவனானால் தன் பலிபீடத்தைத் தகர்த்ததினிமித்தம், அது தானே தனக்காக வழக்காடட்டும் என்ற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ன் பலிபீடத்தைத் தகர்த்ததினிமித்தம் பாகால் அவனோடே வழக்காடட்டும் என்று சொல்லி, அந்நாளிலே அவனுக்கு யெருபாகால் என்று பேரிடப்பட்டது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ன் பலிபீடத்தைத் தகர்த்ததினிமித்தம் பாகால் அவனோடே வழக்காடட்டும் என்று சொல்லி, அந்நாளிலே அவனுக்கு யெருபாகால் என்று பேரிடப்பட்டது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மீதியானியரும் அமலேக்கியரும் கிழக்கத்திப் புத்திரர் யாவரும் ஏகமாய்க்கூடி, ஆற்றைக் கடந்துவந்து, யெஸ்ரயேல் பள்ளத்தாக்கிலே பாளயமிறங்கின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மீதியானியரும் அமலேக்கியரும் கிழக்கத்திப் புத்திரர் யாவரும் ஏகமாய்க்கூடி, ஆற்றைக் கடந்துவந்து, யெஸ்ரயேல் பள்ளத்தாக்கிலே பாளயமிறங்கின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 கர்த்தருடைய ஆவியானவர் கிதியோன்மேல் இறங்கினார்; அவன் எக்காளம் ஊதி, அபியேஸ்ரியரைக் கூப்பிட்டு, தனக்குப் பின்செல்லும்படி செய்து,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 கர்த்தருடைய ஆவியானவர் கிதியோன்மேல் இறங்கினார்; அவன் எக்காளம் ஊதி, அபியேஸ்ரியரைக் கூப்பிட்டு, தனக்குப் பின்செல்லும்படி செய்து,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மனாசே நாடெங்கும் ஸ்தானாபதிகளை அனுப்பி, அவர்களையும் கூப்பிட்டு, தனக்குப் பின் செல்லும்படி செய்து, அசேர், செபுலோன், நப்தலி நாடுகளிலும் ஆட்களை அனுப்பினான்; அவர்களும் அவனுக்கு எதிர்கொண்டு வந்த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மனாசே நாடெங்கும் ஸ்தானாபதிகளை அனுப்பி, அவர்களையும் கூப்பிட்டு, தனக்குப் பின் செல்லும்படி செய்து, அசேர், செபுலோன், நப்தலி நாடுகளிலும் ஆட்களை அனுப்பினான்; அவர்களும் அவனுக்கு எதிர்கொண்டு வந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ப்பின்பு கர்த்தருடைய தூதனானவர் வந்து, அபியேஸ்ரியனான யோவாசின் ஊராகிய ஒப்ராவிலிருக்கும் ஒரு கர்வாலிமரத்தின்கீழ் உட்கார்ந்தார்; அப்பொழுது அவனுடைய குமாரன் கிதியோன் கோதுமையை மீதியானியரின் கைக்குத் தப்புவிக்கிறதற்காக, ஆலைக்குச் சமீபமாய் அதைப் போரடித்தா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மனாசே நாடெங்கும் ஸ்தானாபதிகளை அனுப்பி, அவர்களையும் கூப்பிட்டு, தனக்குப் பின் செல்லும்படி செய்து, அசேர், செபுலோன், நப்தலி நாடுகளிலும் ஆட்களை அனுப்பினான்; அவர்களும் அவனுக்கு எதிர்கொண்டு வந்த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ொழுது கிதியோன் தேவனை நோக்கி: தேவரீர் சொன்னபடி என் கையினாலே இஸ்ரவேலை இரட்சிக்கவேண்டுமானால்,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ொழுது கிதியோன் தேவனை நோக்கி: தேவரீர் சொன்னபடி என் கையினாலே இஸ்ரவேலை இரட்சிக்கவேண்டுமானால்,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தோ, நான் மயிருள்ள ஒரு தோலைக் களத்திலே போடுகிறேன்; பனி தோலின்மேல் மாத்திரம் பெய்து, பூமியெல்லாம் காய்ந்திருந்தால், அப்பொழுது தேவரீர் சொன்னபடி இஸ்ரவேலை என் கையினால் இரட்சிப்பீர் என்று அதினாலே அறிவேன் என்றான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தோ, நான் மயிருள்ள ஒரு தோலைக் களத்திலே போடுகிறேன்; பனி தோலின்மேல் மாத்திரம் பெய்து, பூமியெல்லாம் காய்ந்திருந்தால், அப்பொழுது தேவரீர் சொன்னபடி இஸ்ரவேலை என் கையினால் இரட்சிப்பீர் என்று அதினாலே அறிவேன் என்றான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தோ, நான் மயிருள்ள ஒரு தோலைக் களத்திலே போடுகிறேன்; பனி தோலின்மேல் மாத்திரம் பெய்து, பூமியெல்லாம் காய்ந்திருந்தால், அப்பொழுது தேவரீர் சொன்னபடி இஸ்ரவேலை என் கையினால் இரட்சிப்பீர் என்று அதினாலே அறிவேன் என்றான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இஸ்ரவேல் புத்திரர் கர்த்தரின் பார்வைக்குப் பொல்லாப்பானதைச் செய்தார்கள்; அப்பொழுது கர்த்தர் அவர்களை ஏழு வருஷம் மீதியானியரின் கையில் ஒப்புக்கொடுத்தார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இஸ்ரவேல் புத்திரர் கர்த்தரின் பார்வைக்குப் பொல்லாப்பானதைச் செய்தார்கள்; அப்பொழுது கர்த்தர் அவர்களை ஏழு வருஷம் மீதியானியரின் கையில் ஒப்புக்கொடுத்தார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ீதியானியரின் கை இஸ்ரவேலின் மேல்பலத்துக்கொண்டபடியால், இஸ்ரவேல் புத்திரர் மீதியானியர் நிமித்தம் தங்களுக்கு மலைகளிலுள்ள கெபிகளையும் குகைகளையும் அரணான ஸ்தலங்களையும் அடைக்கலங்களாக்கிக்கொண்டார்கள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ீதியானியரின் கை இஸ்ரவேலின் மேல்பலத்துக்கொண்டபடியால், இஸ்ரவேல் புத்திரர் மீதியானியர் நிமித்தம் தங்களுக்கு மலைகளிலுள்ள கெபிகளையும் குகைகளையும் அரணான ஸ்தலங்களையும் அடைக்கலங்களாக்கிக்கொண்ட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ப்பின்பு கர்த்தருடைய தூதனானவர் வந்து, அபியேஸ்ரியனான யோவாசின் ஊராகிய ஒப்ராவிலிருக்கும் ஒரு கர்வாலிமரத்தின்கீழ் உட்கார்ந்தார்; அப்பொழுது அவனுடைய குமாரன் கிதியோன் கோதுமையை மீதியானியரின் கைக்குத் தப்புவிக்கிறதற்காக, ஆலைக்குச் சமீபமாய் அதைப் போரடித்தான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ீதியானியரின் கை இஸ்ரவேலின் மேல்பலத்துக்கொண்டபடியால், இஸ்ரவேல் புத்திரர் மீதியானியர் நிமித்தம் தங்களுக்கு மலைகளிலுள்ள கெபிகளையும் குகைகளையும் அரணான ஸ்தலங்களையும் அடைக்கலங்களாக்கிக்கொண்டார்கள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ஸ்ரவேலர் விதை விதைத்திருக்கும் போது, மீதியானியரும் அமலேக்கியரும் கிழக்கத்திப் புத்திரரும் அவர்களுக்கு விரோதமாய் எழும்பி வந்து;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ஸ்ரவேலர் விதை விதைத்திருக்கும் போது, மீதியானியரும் அமலேக்கியரும் கிழக்கத்திப் புத்திரரும் அவர்களுக்கு விரோதமாய் எழும்பி வந்து;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ுக்கு எதிரே பாளயமிறங்கி, காசாவின் எல்லைமட்டும் நிலத்தின் விளைச்சலைக் கெடுத்து, இஸ்ரவேலிலே ஆகாரத்தையாகிலும், ஆடுமாடுகள் கழுதைகளையாகிலும் வைக்காதே போவார்கள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ுக்கு எதிரே பாளயமிறங்கி, காசாவின் எல்லைமட்டும் நிலத்தின் விளைச்சலைக் கெடுத்து, இஸ்ரவேலிலே ஆகாரத்தையாகிலும், ஆடுமாடுகள் கழுதைகளையாகிலும் வைக்காதே போவார்கள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ுக்கு எதிரே பாளயமிறங்கி, காசாவின் எல்லைமட்டும் நிலத்தின் விளைச்சலைக் கெடுத்து, இஸ்ரவேலிலே ஆகாரத்தையாகிலும், ஆடுமாடுகள் கழுதைகளையாகிலும் வைக்காதே போவார்கள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் தங்கள் மிருகஜீவன்களோடும், தங்கள் கூடாரங்களோடும், வெட்டுக்கிளிகளைப்போல் திரளாய் வருவார்கள்; அவர்களும் அவர்கள் ஒட்டகங்களும் எண்ணிமுடியாததாயிருக்கும்; இந்தப்பிரகாரமாக தேசத்தைக் கெடுத்துவிட அதிலே வருவார்கள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் தங்கள் மிருகஜீவன்களோடும், தங்கள் கூடாரங்களோடும், வெட்டுக்கிளிகளைப்போல் திரளாய் வருவார்கள்; அவர்களும் அவர்கள் ஒட்டகங்களும் எண்ணிமுடியாததாயிருக்கும்; இந்தப்பிரகாரமாக தேசத்தைக் கெடுத்துவிட அதிலே வருவார்கள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ப்படி மீதியானியராலே இஸ்ரவேலர் மிகவும் சிறுமைப்பட்டார்கள்; அப்பொழுது இஸ்ரவேல் புத்திரர் கர்த்தரை நோக்கி முறையிட்டார்கள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ப்படி மீதியானியராலே இஸ்ரவேலர் மிகவும் சிறுமைப்பட்டார்கள்; அப்பொழுது இஸ்ரவேல் புத்திரர் கர்த்தரை நோக்கி முறையிட்ட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ப்பின்பு கர்த்தருடைய தூதனானவர் வந்து, அபியேஸ்ரியனான யோவாசின் ஊராகிய ஒப்ராவிலிருக்கும் ஒரு கர்வாலிமரத்தின்கீழ் உட்கார்ந்தார்; அப்பொழுது அவனுடைய குமாரன் கிதியோன் கோதுமையை மீதியானியரின் கைக்குத் தப்புவிக்கிறதற்காக, ஆலைக்குச் சமீபமாய் அதைப் போரடித்தான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ஸ்ரவேல் புத்திரர் மீதியானியர் நிமித்தம் கர்த்தரை நோக்கி முறையிட்டபோது,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ஸ்ரவேல் புத்திரர் மீதியானியர் நிமித்தம் கர்த்தரை நோக்கி முறையிட்டபோது,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ஒரு தீர்க்கதரிசியை அவர்களிடத்திற்கு அனுப்பினார்; அவன் அவர்களை நோக்கி: இஸ்ரவேலின் தேவனாகிய கர்த்தர் உரைக்கிறது என்னவென்றால்: நான் உங்களை எகிப்திலிருந்து வரவும், அடிமைத்தன வீட்டிலிருந்து புறப்படவும் செய்து,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ஒரு தீர்க்கதரிசியை அவர்களிடத்திற்கு அனுப்பினார்; அவன் அவர்களை நோக்கி: இஸ்ரவேலின் தேவனாகிய கர்த்தர் உரைக்கிறது என்னவென்றால்: நான் உங்களை எகிப்திலிருந்து வரவும், அடிமைத்தன வீட்டிலிருந்து புறப்படவும் செய்து,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ஒரு தீர்க்கதரிசியை அவர்களிடத்திற்கு அனுப்பினார்; அவன் அவர்களை நோக்கி: இஸ்ரவேலின் தேவனாகிய கர்த்தர் உரைக்கிறது என்னவென்றால்: நான் உங்களை எகிப்திலிருந்து வரவும், அடிமைத்தன வீட்டிலிருந்து புறப்படவும் செய்து,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கிப்தியர் கையினின்றும், உங்களை ஒடுக்கின யாவருடைய கையினின்றும் உங்களை இரட்சித்து, அவர்களை உங்களுக்கு முன்பாகத் துரத்தி, அவர்கள் தேசத்தை உங்களுக்குக் கொடுத்து,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கிப்தியர் கையினின்றும், உங்களை ஒடுக்கின யாவருடைய கையினின்றும் உங்களை இரட்சித்து, அவர்களை உங்களுக்கு முன்பாகத் துரத்தி, அவர்கள் தேசத்தை உங்களுக்குக் கொடுத்து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14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গিদিয়োন ঈশ্বরকে বলল, “হে প্রভু আমার প্রতি ক্রুদ্ধ হবেন না| আমি আপনার কাছে শুধু আর একটি জিনি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াইব| মেষের ছাল নিয়ে আর একবার আপনাকে পরীক্ষা করতে দিন| এবারে ছালটা যেন শুকিয়ে যায় আর চারিদিক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টি যেন শিশিরে ভিজে থাক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প্রভুর দূত গিদিয়োনের সামনে দেখা দিয়ে তাকে বললেন, “হে মহাসৈনিক প্রভু তোমার সহায়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সেদিন রাত্রে ঈশ্বর সে রকমই করলেন| মেষের ছালটাই শুধু শুকিয়ে গেলো আর চারপাশের সমস্ত মাটি শিশি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িশিরে ভেজা ভেজা হয়ে র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গিদিয়োন বললেন, “মহাশয় আপনাকে একটা কথা বলব| প্রভু যদি সত্যিই আমাদের সহায়, তাহলে এত দুঃখ কষ্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েন? আমি শুনেছি আমাদের পূর্বপুরুষদের জন্য তিনি অনেক আশ্চর্য়্য় কাজ করেছিলেন| তাঁরা বলেছিলেন য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 তাঁদের মিশর থেকে সরিয়ে এনেছিলেন| কিন্তু তিনি আমাদের ছেড়ে চলে গেছেন| কেবলমাত্র প্রভুর জন্য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িদিয়নরা আমাদের পরাজিত করতে পেরেছ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তারপর আমি তোমাদের বলেছিলাম, ‘আমি তোমাদের প্রভু ঈশ্বর| তোমরা ইমোরীয়দের দেশে বসবাস করবে বট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প্রভু গিদিয়োনের দিকে ফিরে বললেন, “তোমার নিজের শক্তিকে কাজে লাগাও| যাও, মিদিযনের হাত থ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্রায়েলবাসীদের রক্ষা করো| এ কাজে আমি তোমাকেই পাঠাচ্ছি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গিদিয়োন বলল, “ক্ষমা করবেন| কি করে আমি ইস্রায়েলকে রক্ষা করব? মনঃশি পরিবারগোষ্ঠীর মধ্যে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িবারই হচ্ছে সবচেয়ে দুর্বল| তাছাড়া এই পরিবারে আমিই সবচেয়ে ছোট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প্রভু বললেন, “আমি তোমার সঙ্গে আছি| সুতরাং মিদিয়নদের তুমি সহজেই পরাজিত করতে পারবে| এতই সহজ য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নে হবে তুমি যেন শুধু একজনের সঙ্গেই যুদ্ধ করছ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তখন গিদিয়োন প্রভুকে বলল, “যদি আপনি সত্যিই আমার ওপর প্রসন্ন হন তাহলে আপনি যে বয়ং প্রভু তার একট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মাণ দি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দয়া করে একটু অপেক্ষা করুন| আমি ফিরে না আসা পর্য়ন্ত যেন চলে যাবেন না| আমি আপনার জন্য নৈবেদ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নতে যাচ্ছি| সেই নৈবেদ্য আপনার কাছে নিবেদন করব| আপনি দয়া করে অনুমতি দিন|”প্রভু বললেন, “আমি তো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কখনই তোমরা তাদের মূর্ত্তির পূজা করবে না| কিন্তু তোমরা আমার কথা শোনো নি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ফিরে আসা পর্য়ন্ত অপেক্ষা করবো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গিদিয়োন ভেতরে গিয়ে একটি কচি পাঁঠা গরম জলে ফোটালো| তাছাড়া সে প্র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পাউণ্ড মযদা দিয়ে খামিরবিহীন রুটি তৈরী করালো| তারপর মাংসটা সে একটা ঝুড়িতে আর ঝোলটা একটা পাত্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খলো| সে মাংস, ঝোল আর রুটি নিয়ে ওক গাছের নীচে প্রভুকে পরিবেশন করল| 20 প্রভুর দূত গিদিয়োনকে বল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মাংস, রুটি ঐখানে পাথরের ওপর রাখো| ঝোলটা ঢেলে দাও|” গিদিয়োন তাই কর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প্রভুর দূতের হাতে একটি ছড়ি ছিল| মাংস আর রুটির ওপর ছড়িটার ডগা ছোঁযাতেই পাথর থেকে আগুন ছিট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েরল| মাংস রুটি একেবারে পুড়ে গেল| তারপর প্রভুর দূত কোথায মিলিযে গে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তখন গিদিয়োন বুঝতে পারলেন যে তিনি এতক্ষণ প্রভুর দূতের সঙ্গেই কথা বলছিলেন| গিদিয়োন চেঁচিয়ে উঠ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সর্বশক্তিমান প্রভু! আমি প্রভুর দূতকে মুখোমুখি দেখেছি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প্রভু বললেন, “শান্ত হও! এর জন্য ভয় পেও না, তুমি মরবে না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ঠিক সে রকমই ঘটল| পরদিন খুব ভোরে গিদিয়োন ঘুম থেকে উঠে মেষের ছাল নিংড়ে নিলে ছাল থেকে এক বা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অতঃপর গিদিয়োন সেই জায়গায় প্রভুর উপাসনার জন্য একটি বেদী তৈরী করলেন| সে বেদীর নাম দি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প্রভুই শান্তি|” অফ্রা শহরে সেই বেদী আজও রযেছে| এখানেই অবীযেষ্রীযদের বংশের লোকরা বসবাস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সেই রাত্রেই প্রভু গিদিয়োনকে বললেন, “তোমার পিতার একটা সাত বছরের বেশ শক্তসমর্থ ষাঁড় আছে, ত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ঙ্গে নাও| বালের মূর্ত্তি পূজার জন্য একটি বেদী আছে যেটা তোমার পিতা তৈরী করেছিলেন| বেদীর পাশে একট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ঠের খুঁটি রযেছে| খুঁটিটা আশেরার মূর্ত্তিকে পূজা করার জন্য| এবার ঐ ষাঁড়টিকে কাজে লাগাও, যাতে সে ঐ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লের বেদী, আশেরার খুঁটি ভেঙ্গে ফেলতে পা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ভাঙ্গার পর তোমাদের প্রভু ঈশ্বরের জন্য উপযুক্ত বেদী তৈরী করো| এই উঁচু জায়গাতেই সেটা তৈরি কর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পর এই বেদীতেই ঐ ষাঁড়টিকে বলি দিয়ে পুড়িয়ে দাও| জ্বালানোর জন্য আশেরার খুঁটিটাকে ব্যবহার কর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গিদিয়োন প্রভুর কথামতো দশ জন ভৃত্য নিয়ে কাজটি করলেন| কিন্তু তাঁর মনে ভয় হল যে, বাড়ির লোকরা আ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হরের সবাই তাঁর কাণ্ড দেখে ফেলবে| অথচ প্রভুর নির্দেশ তাঁকে পালন করতেই হবে| কাজটা তিনি দিনের বেলা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র্তি জল বের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য়, রাত্রিতেই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পরদিন সকালে শহরের লোকরা ঘুম থেকে উঠে দেখল, বালের বেদীটা শেষ হয়ে গেছে| তারা এটাও দেখল যে আশের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ুঁটিও কেটে ফেলা হয়েছে| বালের বেদীর পাশেই ছিল সেই খুঁটি| সেই সঙ্গে তারা দেখলো গিদিয়োনের তৈরি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েদীটা| বেদীর উপর বলি দেওয়া ষাঁড়টিও তাদের চোখে পড়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লোকরা এ ওর দিকে তাকিযে জিজ্ঞাসা করল, “কে আমাদের বেদীটা ভেঙ্গেছে? কে আশেরার খুঁটি কেটেছে? কে 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তুন বেদীটায ষাঁড় বলি দিয়েছে?” এই রকম নানা প্রশ্ন তারা নিজেদের মধ্যে করতে থাকল|একজন বলল, “যোয়াশ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ুত্র গিদিয়োন এসব করেছ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তারা যোয়াশের কাছে এল| তারা তাঁকে বলল, “তোমার পুত্রকে নিয়ে এসো| সে বালের বেদী ভেঙ্গেছে|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েদীর পাশে আশেরার খুঁটি সে কেটে ফেলেছে| তার মরণ কেউ ঠেকাতে পারবে না| তাকে মরতে হবে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ঘিরে থাকা লোকদের সামনে য়োয়াশ বলল, “তোমরা কি বালের পক্ষ নিতে যাচ্ছ? তোমরা কি বালকে রক্ষা কর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সেই সময়, প্রভুর দূত একজন লোকর কাছে এলেন| তার নাম ছিল গিদিয়োন| প্রভুর দূত অফ্রা নামক এক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চ্ছ? যদি কেউ তার পক্ষ নাও তাহলে কাল সকালের মধ্যেই তাকে মরতে হবে| বাল যদি সত্যিই দেবতা হয় তাহলে য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 বেদী ভেঙ্গেছে তার বিরুদ্ধে সে নিজেকে রক্ষা করুক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য়োয়াশ বলল, “যদি গিদিয়োন বালের বেদী ভেঙ্গে থাকে তবে বাল তার সঙ্গে বিবাদ করুক|” সেদিন থ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োয়াশ গিদিয়োনের একটা নতুন নাম দিলেন| যিরুব্বাল হচ্ছে সেই নতুন না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মিদিয়নীয়, অমালেকীয় এবং পুর্বদেশের অন্যান্য লোকরা একসঙ্গে মিলে ইস্রায়েলীয়দের বিরুদ্ধে যুদ্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তে গেল| যর্দন নদী পেরিযে তারা য়িষ্রিযেল উপত্যকায শিবির গাড়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প্রভুর আত্মা গিদিয়োনের ওপর ভর করলেন| তিনি তাকে প্রচণ্ড শক্তি দিলেন| গিদিয়োন অবীযেষ্রী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িবারকে আহ্বান করার জন্য শিঙা বাজা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মনঃশি পরিবারগোষ্ঠী সকলের কাছে সে বার্তাবাহক পাঠাল| বার্তাবাহকরা তাদের অস্ত্রশস্ত্র নিয়ে যুদ্ধ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তৈরি হতে বলল| তাছাড়া গিদিয়োন আশের, সবুলূন আর নপ্তালি পরিবারগোষ্ঠীর কাছেও বার্তাবাহক পাঠা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য়গায় একটি ওক গাছের নীচে বসলেন| ওক গাছটা ছিল য়োয়াশ নামে একজন লোকর| য়োয়াশ, গিদিয়োনের পিত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ই কথা বার্তাবাহকরা তাদের বললে তারাও গিদিয়োন ও তাঁর সঙ্গীদের সঙ্গে দেখা কর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তখন গিদিয়োন ঈশ্বরকে বললেন, “ আপনি আমাকে সাহায্য করবেন বলেছিলেন যাতে ইস্রায়েলবাসীরা রক্ষা পা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 কথা যে সত্যি তা প্রমাণ করু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যে জায়গায় শস্য ঝাড়াই হয় সেখানে আমি একটা মেষের ছাল রেখে দেব| যদি দেখি সব জায়গাই শুকনো অথ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ই মেষের ছালে শিশির পড়েছে তাহলে বুঝব আপনি আমাকে দিয়ে ইস্রায়েল রক্ষা করবেন| এরকম কথাই তো আপ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েছিল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আবার ইস্রায়েলবাসীরা পাপ কর্মে মেতে উঠল| তাই সাত বছর ধরে প্রভু মিদিয়নদের সহায় হয়ে রইলেন যা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ইস্রায়েলীয়দের দমিযে রাখতে পা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মিদিয়ন সম্প্রদাযের লোকরা ছিল ভীষণ শক্তিশালী| ইস্রায়েলবাসীদের ওপর তারা বেশ অত্যাচার করত| তা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্রায়েলীয়রা পর্বতের নানা গোপন জায়গায় লুকিয়ে থাকত| সেখানেই খাবার দাবার লুকিয়ে রাখত| সে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বীযেষ্রীয বংশের লোক ছিলেন| গিদিয়োন একটি দ্রাক্ষা মাড়াবার জায়গায় কিছু গম মাড়াই করছিলেন| প্রভ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য়গা খুঁজে পাওয়া খুব শক্ত 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তারা যে এরকম সাবধান হয়ে গিয়েছিল তার কারণ মিদিয়নীয় এবং অমালেকীয় সম্প্রদাযের লোকরা পূর্বদে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সবসময় আক্রমণ করতো এবং তাদের ফসল নষ্ট করত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আক্রমণকারীরা ইস্রায়েলীয়দের বিরুদ্ধে যুদ্ধ শিবির গেড়েছিল| তারা অনেক দূরে ঘসা শহর পর্য়ন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্রায়েলীয়দের সমস্ত শস্য নষ্ট করে দিয়েছিল| তারা ইস্রায়েলীয়দের খাবার মতো কিছুই অবশিষ্ট রাখল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তাদের মেষ, গরু, গাধা এসবও কেড়ে নিয়ে গি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মিদিযনী়রা ওদের দেশে তাঁবু গেড়েছিল এবং সঙ্গে এনেছিল পরিবারের লোকজন, জীবজন্তু| পঙ্গপালের ঝাঁক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তো অগুনতি মানুষ তারা এবং তাদের আনা উটের সংখ্যা গোণা অসম্ভব ছিল| দেশটাকে ওরা একেবারে ছারখার করে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মিদিযনী়দের অত্যাচারে ইস্রায়েলীয়রা একেবারে নিঃস্ব হয়ে গেল| তাই তারা প্রভুর দয়া পাবার জন্য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েঁদে আকুল হয়ে উঠ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ূত গিদিয়োনের কাছে বসলেন| গিদিয়োন লুকিয়েছিলেন যাতে মিদিয়নরা তাঁকে দেখতে না পা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মিদিযনের লোকরা অত্যাচারে মেতে উঠেছিল| সেই জন্যে ইস্রায়েলীয়রা প্রভুর কৃপার জন্যে কেঁদে আকুল হ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ঠ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াই প্রভু তাদের কাছে একজন ভাববাদীকে পাঠালেন| ভাববাদী ইস্রায়েলবাসীদের বললেন, “প্রভু, ইস্রায়েল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 কি বলেন তা শোন| তিনি বলেছেন, ‘মিশরে তোমরা ক্রীতদাস ছিলে| আমি তোমাদের মুক্ত করে সেই দেশ থ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য়ে এস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আমি তোমাদের মিশরের এবং যারা তোমাদের নির্য়াতন করেছে, তাদের সকলের হাত থেকে রক্ষা করেছি| আমি আব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ই লোকদের তাড়িয়ে বের করে দিয়েছি এবং তাদের দেশ তোমাদের দিয়েছি|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2026-08-02T21:12:18Z</dcterms:created>
  <dcterms:modified xsi:type="dcterms:W3CDTF">2026-08-02T21:12:18Z</dcterms:modified>
  <dc:title>நியாயாதிபதிகள் : 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