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59.xml" ContentType="application/vnd.openxmlformats-officedocument.presentationml.notesSlide+xml"/>
  <Override PartName="/ppt/slides/slide60.xml" ContentType="application/vnd.openxmlformats-officedocument.presentationml.slide+xml"/>
  <Override PartName="/ppt/notesSlides/notesSlide60.xml" ContentType="application/vnd.openxmlformats-officedocument.presentationml.notesSlide+xml"/>
  <Override PartName="/ppt/slides/slide61.xml" ContentType="application/vnd.openxmlformats-officedocument.presentationml.slide+xml"/>
  <Override PartName="/ppt/notesSlides/notesSlide61.xml" ContentType="application/vnd.openxmlformats-officedocument.presentationml.notesSlide+xml"/>
  <Override PartName="/ppt/slides/slide62.xml" ContentType="application/vnd.openxmlformats-officedocument.presentationml.slide+xml"/>
  <Override PartName="/ppt/notesSlides/notesSlide62.xml" ContentType="application/vnd.openxmlformats-officedocument.presentationml.notesSlide+xml"/>
  <Override PartName="/ppt/slides/slide63.xml" ContentType="application/vnd.openxmlformats-officedocument.presentationml.slide+xml"/>
  <Override PartName="/ppt/notesSlides/notesSlide63.xml" ContentType="application/vnd.openxmlformats-officedocument.presentationml.notesSlide+xml"/>
  <Override PartName="/ppt/slides/slide64.xml" ContentType="application/vnd.openxmlformats-officedocument.presentationml.slide+xml"/>
  <Override PartName="/ppt/notesSlides/notesSlide64.xml" ContentType="application/vnd.openxmlformats-officedocument.presentationml.notesSlide+xml"/>
  <Override PartName="/ppt/slides/slide65.xml" ContentType="application/vnd.openxmlformats-officedocument.presentationml.slide+xml"/>
  <Override PartName="/ppt/notesSlides/notesSlide65.xml" ContentType="application/vnd.openxmlformats-officedocument.presentationml.notesSlide+xml"/>
  <Override PartName="/ppt/slides/slide66.xml" ContentType="application/vnd.openxmlformats-officedocument.presentationml.slide+xml"/>
  <Override PartName="/ppt/notesSlides/notesSlide66.xml" ContentType="application/vnd.openxmlformats-officedocument.presentationml.notesSlide+xml"/>
  <Override PartName="/ppt/slides/slide67.xml" ContentType="application/vnd.openxmlformats-officedocument.presentationml.slide+xml"/>
  <Override PartName="/ppt/notesSlides/notesSlide67.xml" ContentType="application/vnd.openxmlformats-officedocument.presentationml.notesSlide+xml"/>
  <Override PartName="/ppt/slides/slide68.xml" ContentType="application/vnd.openxmlformats-officedocument.presentationml.slide+xml"/>
  <Override PartName="/ppt/notesSlides/notesSlide68.xml" ContentType="application/vnd.openxmlformats-officedocument.presentationml.notesSlide+xml"/>
  <Override PartName="/ppt/slides/slide69.xml" ContentType="application/vnd.openxmlformats-officedocument.presentationml.slide+xml"/>
  <Override PartName="/ppt/notesSlides/notesSlide69.xml" ContentType="application/vnd.openxmlformats-officedocument.presentationml.notesSlide+xml"/>
  <Override PartName="/ppt/slides/slide70.xml" ContentType="application/vnd.openxmlformats-officedocument.presentationml.slide+xml"/>
  <Override PartName="/ppt/notesSlides/notesSlide70.xml" ContentType="application/vnd.openxmlformats-officedocument.presentationml.notesSlide+xml"/>
  <Override PartName="/ppt/slides/slide71.xml" ContentType="application/vnd.openxmlformats-officedocument.presentationml.slide+xml"/>
  <Override PartName="/ppt/notesSlides/notesSlide71.xml" ContentType="application/vnd.openxmlformats-officedocument.presentationml.notesSlide+xml"/>
  <Override PartName="/ppt/slides/slide72.xml" ContentType="application/vnd.openxmlformats-officedocument.presentationml.slide+xml"/>
  <Override PartName="/ppt/notesSlides/notesSlide72.xml" ContentType="application/vnd.openxmlformats-officedocument.presentationml.notesSlide+xml"/>
  <Override PartName="/ppt/slides/slide73.xml" ContentType="application/vnd.openxmlformats-officedocument.presentationml.slide+xml"/>
  <Override PartName="/ppt/notesSlides/notesSlide73.xml" ContentType="application/vnd.openxmlformats-officedocument.presentationml.notesSlide+xml"/>
  <Override PartName="/ppt/slides/slide74.xml" ContentType="application/vnd.openxmlformats-officedocument.presentationml.slide+xml"/>
  <Override PartName="/ppt/notesSlides/notesSlide74.xml" ContentType="application/vnd.openxmlformats-officedocument.presentationml.notesSlide+xml"/>
  <Override PartName="/ppt/slides/slide75.xml" ContentType="application/vnd.openxmlformats-officedocument.presentationml.slide+xml"/>
  <Override PartName="/ppt/notesSlides/notesSlide75.xml" ContentType="application/vnd.openxmlformats-officedocument.presentationml.notesSlide+xml"/>
  <Override PartName="/ppt/slides/slide76.xml" ContentType="application/vnd.openxmlformats-officedocument.presentationml.slide+xml"/>
  <Override PartName="/ppt/notesSlides/notesSlide76.xml" ContentType="application/vnd.openxmlformats-officedocument.presentationml.notesSlide+xml"/>
  <Override PartName="/ppt/slides/slide77.xml" ContentType="application/vnd.openxmlformats-officedocument.presentationml.slide+xml"/>
  <Override PartName="/ppt/notesSlides/notesSlide77.xml" ContentType="application/vnd.openxmlformats-officedocument.presentationml.notesSlide+xml"/>
  <Override PartName="/ppt/slides/slide78.xml" ContentType="application/vnd.openxmlformats-officedocument.presentationml.slide+xml"/>
  <Override PartName="/ppt/notesSlides/notesSlide78.xml" ContentType="application/vnd.openxmlformats-officedocument.presentationml.notesSlide+xml"/>
  <Override PartName="/ppt/slides/slide79.xml" ContentType="application/vnd.openxmlformats-officedocument.presentationml.slide+xml"/>
  <Override PartName="/ppt/notesSlides/notesSlide79.xml" ContentType="application/vnd.openxmlformats-officedocument.presentationml.notesSlide+xml"/>
  <Override PartName="/ppt/slides/slide80.xml" ContentType="application/vnd.openxmlformats-officedocument.presentationml.slide+xml"/>
  <Override PartName="/ppt/notesSlides/notesSlide80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19" r:id="rId66"/>
    <p:sldId id="320" r:id="rId67"/>
    <p:sldId id="321" r:id="rId68"/>
    <p:sldId id="322" r:id="rId69"/>
    <p:sldId id="323" r:id="rId70"/>
    <p:sldId id="324" r:id="rId71"/>
    <p:sldId id="325" r:id="rId72"/>
    <p:sldId id="326" r:id="rId73"/>
    <p:sldId id="327" r:id="rId74"/>
    <p:sldId id="328" r:id="rId75"/>
    <p:sldId id="329" r:id="rId76"/>
    <p:sldId id="330" r:id="rId77"/>
    <p:sldId id="331" r:id="rId78"/>
    <p:sldId id="332" r:id="rId79"/>
    <p:sldId id="333" r:id="rId80"/>
    <p:sldId id="334" r:id="rId81"/>
    <p:sldId id="335" r:id="rId8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slide" Target="slides/slide62.xml"/>
  <Relationship Id="rId65" Type="http://schemas.openxmlformats.org/officeDocument/2006/relationships/slide" Target="slides/slide63.xml"/>
  <Relationship Id="rId66" Type="http://schemas.openxmlformats.org/officeDocument/2006/relationships/slide" Target="slides/slide64.xml"/>
  <Relationship Id="rId67" Type="http://schemas.openxmlformats.org/officeDocument/2006/relationships/slide" Target="slides/slide65.xml"/>
  <Relationship Id="rId68" Type="http://schemas.openxmlformats.org/officeDocument/2006/relationships/slide" Target="slides/slide66.xml"/>
  <Relationship Id="rId69" Type="http://schemas.openxmlformats.org/officeDocument/2006/relationships/slide" Target="slides/slide67.xml"/>
  <Relationship Id="rId70" Type="http://schemas.openxmlformats.org/officeDocument/2006/relationships/slide" Target="slides/slide68.xml"/>
  <Relationship Id="rId71" Type="http://schemas.openxmlformats.org/officeDocument/2006/relationships/slide" Target="slides/slide69.xml"/>
  <Relationship Id="rId72" Type="http://schemas.openxmlformats.org/officeDocument/2006/relationships/slide" Target="slides/slide70.xml"/>
  <Relationship Id="rId73" Type="http://schemas.openxmlformats.org/officeDocument/2006/relationships/slide" Target="slides/slide71.xml"/>
  <Relationship Id="rId74" Type="http://schemas.openxmlformats.org/officeDocument/2006/relationships/slide" Target="slides/slide72.xml"/>
  <Relationship Id="rId75" Type="http://schemas.openxmlformats.org/officeDocument/2006/relationships/slide" Target="slides/slide73.xml"/>
  <Relationship Id="rId76" Type="http://schemas.openxmlformats.org/officeDocument/2006/relationships/slide" Target="slides/slide74.xml"/>
  <Relationship Id="rId77" Type="http://schemas.openxmlformats.org/officeDocument/2006/relationships/slide" Target="slides/slide75.xml"/>
  <Relationship Id="rId78" Type="http://schemas.openxmlformats.org/officeDocument/2006/relationships/slide" Target="slides/slide76.xml"/>
  <Relationship Id="rId79" Type="http://schemas.openxmlformats.org/officeDocument/2006/relationships/slide" Target="slides/slide77.xml"/>
  <Relationship Id="rId80" Type="http://schemas.openxmlformats.org/officeDocument/2006/relationships/slide" Target="slides/slide78.xml"/>
  <Relationship Id="rId81" Type="http://schemas.openxmlformats.org/officeDocument/2006/relationships/slide" Target="slides/slide79.xml"/>
  <Relationship Id="rId82" Type="http://schemas.openxmlformats.org/officeDocument/2006/relationships/slide" Target="slides/slide80.xml"/>
  <Relationship Id="rId83" Type="http://schemas.openxmlformats.org/officeDocument/2006/relationships/presProps" Target="presProps.xml"/>
  <Relationship Id="rId84" Type="http://schemas.openxmlformats.org/officeDocument/2006/relationships/viewProps" Target="viewProps.xml"/>
  <Relationship Id="rId85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இப்படி மீதியானியராலே இஸ்ரவேலர் மிகவும் சிறுமைப்பட்டார்கள்; அப்பொழுது இஸ்ரவேல் புத்திரர் கர்த்தரை நோக்கி முறையிட்டார்கள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இப்படி மீதியானியராலே இஸ்ரவேலர் மிகவும் சிறுமைப்பட்டார்கள்; அப்பொழுது இஸ்ரவேல் புத்திரர் கர்த்தரை நோக்கி முறையிட்டார்கள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இஸ்ரவேல் புத்திரர் மீதியானியர் நிமித்தம் கர்த்தரை நோக்கி முறையிட்டபோது,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கர்த்தர் ஒரு தீர்க்கதரிசியை அவர்களிடத்திற்கு அனுப்பினார்; அவன் அவர்களை நோக்கி: இஸ்ரவேலின் தேவனாகிய கர்த்தர் உரைக்கிறது என்னவென்றால்: நான் உங்களை எகிப்திலிருந்து வரவும், அடிமைத்தன வீட்டிலிருந்து புறப்படவும் செய்து,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கர்த்தர் ஒரு தீர்க்கதரிசியை அவர்களிடத்திற்கு அனுப்பினார்; அவன் அவர்களை நோக்கி: இஸ்ரவேலின் தேவனாகிய கர்த்தர் உரைக்கிறது என்னவென்றால்: நான் உங்களை எகிப்திலிருந்து வரவும், அடிமைத்தன வீட்டிலிருந்து புறப்படவும் செய்து,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கர்த்தர் ஒரு தீர்க்கதரிசியை அவர்களிடத்திற்கு அனுப்பினார்; அவன் அவர்களை நோக்கி: இஸ்ரவேலின் தேவனாகிய கர்த்தர் உரைக்கிறது என்னவென்றால்: நான் உங்களை எகிப்திலிருந்து வரவும், அடிமைத்தன வீட்டிலிருந்து புறப்படவும் செய்து,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எகிப்தியர் கையினின்றும், உங்களை ஒடுக்கின யாவருடைய கையினின்றும் உங்களை இரட்சித்து, அவர்களை உங்களுக்கு முன்பாகத் துரத்தி, அவர்கள் தேசத்தை உங்களுக்குக் கொடுத்து,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எகிப்தியர் கையினின்றும், உங்களை ஒடுக்கின யாவருடைய கையினின்றும் உங்களை இரட்சித்து, அவர்களை உங்களுக்கு முன்பாகத் துரத்தி, அவர்கள் தேசத்தை உங்களுக்குக் கொடுத்து,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நான் உங்கள் தேவனாகிய கர்த்தர் என்றும், நீங்கள் குடியிருக்கும் அவர்கள் தேசத்திலுள்ள எமோரியருடைய தேவர்களுக்குப் பயப்படாதிருங்கள் என்றும், உங்களுக்குச் சொன்னேன்; நீங்களோ என் சொல்லைக் கேளாதேபோனீர்கள் என்கிறார் என்று சொன்னான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நான் உங்கள் தேவனாகிய கர்த்தர் என்றும், நீங்கள் குடியிருக்கும் அவர்கள் தேசத்திலுள்ள எமோரியருடைய தேவர்களுக்குப் பயப்படாதிருங்கள் என்றும், உங்களுக்குச் சொன்னேன்; நீங்களோ என் சொல்லைக் கேளாதேபோனீர்கள் என்கிறார் என்று சொன்னான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பின்னும் இஸ்ரவேல் புத்திரர் கர்த்தரின் பார்வைக்குப் பொல்லாப்பானதைச் செய்தார்கள்; அப்பொழுது கர்த்தர் அவர்களை ஏழு வருஷம் மீதியானியரின் கையில் ஒப்புக்கொடுத்தார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தற்குப்பின்பு கர்த்தருடைய தூதனானவர் வந்து, அபியேஸ்ரியனான யோவாசின் ஊராகிய ஒப்ராவிலிருக்கும் ஒரு கர்வாலிமரத்தின்கீழ் உட்கார்ந்தார்; அப்பொழுது அவனுடைய குமாரன் கிதியோன் கோதுமையை மீதியானியரின் கைக்குத் தப்புவிக்கிறதற்காக, ஆலைக்குச் சமீபமாய் அதைப் போரடித்தான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தற்குப்பின்பு கர்த்தருடைய தூதனானவர் வந்து, அபியேஸ்ரியனான யோவாசின் ஊராகிய ஒப்ராவிலிருக்கும் ஒரு கர்வாலிமரத்தின்கீழ் உட்கார்ந்தார்; அப்பொழுது அவனுடைய குமாரன் கிதியோன் கோதுமையை மீதியானியரின் கைக்குத் தப்புவிக்கிறதற்காக, ஆலைக்குச் சமீபமாய் அதைப் போரடித்தான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கர்த்தருடைய தூதனானவர் அவனுக்குத் தரிசனமாகி: பராக்கிரமசாலியே கர்த்தர் உன்னோடே இருக்கிறார் என்றார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ப்பொழுது கிதியோன் அவரை நோக்கி: ஆ என் ஆண்டவனே, கர்த்தர் எங்களோடே இருந்தால், இவையெல்லாம் எங்களுக்கு நேரிடுவானேன்? கர்த்தர் எங்களை எகிப்திலிருந்து கொண்டுவரவில்லையா என்று எங்கள் பிதாக்கள் எங்களுக்கு விவரித்துச்சொன்ன அவருடைய அற்புதங்களெல்லாம் எங்கே? இப்பொழுது கர்த்தர் எங்களைக் கைவிட்டு, மீதியானியர் கையில் எங்களை ஒப்புக்கொடுத்தாரே என்றான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ப்பொழுது கிதியோன் அவரை நோக்கி: ஆ என் ஆண்டவனே, கர்த்தர் எங்களோடே இருந்தால், இவையெல்லாம் எங்களுக்கு நேரிடுவானேன்? கர்த்தர் எங்களை எகிப்திலிருந்து கொண்டுவரவில்லையா என்று எங்கள் பிதாக்கள் எங்களுக்கு விவரித்துச்சொன்ன அவருடைய அற்புதங்களெல்லாம் எங்கே? இப்பொழுது கர்த்தர் எங்களைக் கைவிட்டு, மீதியானியர் கையில் எங்களை ஒப்புக்கொடுத்தாரே என்றான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ப்பொழுது கிதியோன் அவரை நோக்கி: ஆ என் ஆண்டவனே, கர்த்தர் எங்களோடே இருந்தால், இவையெல்லாம் எங்களுக்கு நேரிடுவானேன்? கர்த்தர் எங்களை எகிப்திலிருந்து கொண்டுவரவில்லையா என்று எங்கள் பிதாக்கள் எங்களுக்கு விவரித்துச்சொன்ன அவருடைய அற்புதங்களெல்லாம் எங்கே? இப்பொழுது கர்த்தர் எங்களைக் கைவிட்டு, மீதியானியர் கையில் எங்களை ஒப்புக்கொடுத்தாரே என்றான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ப்பொழுது கர்த்தர் அவனை நோக்கிப்பார்த்து: உனக்கு இருக்கிற இந்தப் பலத்தோடே போ; நீ இஸ்ரவேலை மீதியானியரின் கைக்கு நீங்கலாக்கி ரட்சிப்பாய்; உன்னை அனுப்புகிறவர் நான் அல்லவா என்றார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ப்பொழுது கர்த்தர் அவனை நோக்கிப்பார்த்து: உனக்கு இருக்கிற இந்தப் பலத்தோடே போ; நீ இஸ்ரவேலை மீதியானியரின் கைக்கு நீங்கலாக்கி ரட்சிப்பாய்; உன்னை அனுப்புகிறவர் நான் அல்லவா என்றார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தற்கு அவன்: ஆ என் ஆண்டவரே, நான் இஸ்ரவேலை எதினாலே ரட்சிப்பேன்; இதோ, மனாசேயில் என் குடும்பம் மிகவும் எளியது; என் தகப்பன் வீட்டில் நான் எல்லாரிலும் சிறியவன் என்றான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தற்கு அவன்: ஆ என் ஆண்டவரே, நான் இஸ்ரவேலை எதினாலே ரட்சிப்பேன்; இதோ, மனாசேயில் என் குடும்பம் மிகவும் எளியது; என் தகப்பன் வீட்டில் நான் எல்லாரிலும் சிறியவன் என்றான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மீதியானியரின் கை இஸ்ரவேலின் மேல்பலத்துக்கொண்டபடியால், இஸ்ரவேல் புத்திரர் மீதியானியர் நிமித்தம் தங்களுக்கு மலைகளிலுள்ள கெபிகளையும் குகைகளையும் அரணான ஸ்தலங்களையும் அடைக்கலங்களாக்கிக்கொண்டார்கள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தற்கு அவன்: ஆ என் ஆண்டவரே, நான் இஸ்ரவேலை எதினாலே ரட்சிப்பேன்; இதோ, மனாசேயில் என் குடும்பம் மிகவும் எளியது; என் தகப்பன் வீட்டில் நான் எல்லாரிலும் சிறியவன் என்றான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தற்குக் கர்த்தர்: நான் உன்னோடேகூட இருப்பேன்; ஒரே மனுஷனை முறிய அடிப்பதுபோல நீ மீதியானியரை முறிய அடிப்பாய் என்றார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தற்குக் கர்த்தர்: நான் உன்னோடேகூட இருப்பேன்; ஒரே மனுஷனை முறிய அடிப்பதுபோல நீ மீதியானியரை முறிய அடிப்பாய் என்றார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ப்பொழுது அவன்: உம்முடைய கண்களில் இப்பொழுதும் எனக்குத்தயை கிடைத்ததானால் என்னோடே பேசுகிறவர் தேவரீர்தான் என்று எனக்கு ஒரு அடையாளத்தைக் காட்டவேண்டும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ப்பொழுது அவன்: உம்முடைய கண்களில் இப்பொழுதும் எனக்குத்தயை கிடைத்ததானால் என்னோடே பேசுகிறவர் தேவரீர்தான் என்று எனக்கு ஒரு அடையாளத்தைக் காட்டவேண்டும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நான் உம்மிடத்திற்கு என் காணிக்கையைக் கொண்டுவந்து, உமக்கு முன்பாக வைக்குமளவும், இவ்விடம் விட்டுப்போகாதிருப்பீராக என்றான்; அதற்கு அவர்: நீ திரும்பிவருமட்டும் நான் இருப்பேன் என்றார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நான் உம்மிடத்திற்கு என் காணிக்கையைக் கொண்டுவந்து, உமக்கு முன்பாக வைக்குமளவும், இவ்விடம் விட்டுப்போகாதிருப்பீராக என்றான்; அதற்கு அவர்: நீ திரும்பிவருமட்டும் நான் இருப்பேன் என்றார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உடனே கிதியோன் உள்ளே போய், ஒரு வெள்ளாட்டுக்குட்டியையும் ஒரு மரக்கால் மாவிலே புளிப்பில்லாத் அப்பங்களையும் ஆயத்தப்படுத்தி, இறைச்சியை ஒரு கூடையில் வைத்து, ஆனத்தை ஒரு கிண்ணத்தில் வார்த்து, அதை வெளியே கர்வாலிமரத்தின் கீழிருக்கிற அவரிடத்தில் கொண்டுவந்து வைத்தான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உடனே கிதியோன் உள்ளே போய், ஒரு வெள்ளாட்டுக்குட்டியையும் ஒரு மரக்கால் மாவிலே புளிப்பில்லாத் அப்பங்களையும் ஆயத்தப்படுத்தி, இறைச்சியை ஒரு கூடையில் வைத்து, ஆனத்தை ஒரு கிண்ணத்தில் வார்த்து, அதை வெளியே கர்வாலிமரத்தின் கீழிருக்கிற அவரிடத்தில் கொண்டுவந்து வைத்தான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உடனே கிதியோன் உள்ளே போய், ஒரு வெள்ளாட்டுக்குட்டியையும் ஒரு மரக்கால் மாவிலே புளிப்பில்லாத் அப்பங்களையும் ஆயத்தப்படுத்தி, இறைச்சியை ஒரு கூடையில் வைத்து, ஆனத்தை ஒரு கிண்ணத்தில் வார்த்து, அதை வெளியே கர்வாலிமரத்தின் கீழிருக்கிற அவரிடத்தில் கொண்டுவந்து வைத்தான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மீதியானியரின் கை இஸ்ரவேலின் மேல்பலத்துக்கொண்டபடியால், இஸ்ரவேல் புத்திரர் மீதியானியர் நிமித்தம் தங்களுக்கு மலைகளிலுள்ள கெபிகளையும் குகைகளையும் அரணான ஸ்தலங்களையும் அடைக்கலங்களாக்கிக்கொண்டார்கள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ப்பொழுது தேவனுடைய தூதனானவர் அவனை நோக்கி: நீ இறைச்சியையும் புளிப்பில்லாத அப்பங்களையும் எடுத்து, இந்தக் கற்பாறையின் மேல் வைத்து ஆணத்தை ஊற்று என்றார்; அவன் அப்படியே செய்தான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ப்பொழுது தேவனுடைய தூதனானவர் அவனை நோக்கி: நீ இறைச்சியையும் புளிப்பில்லாத அப்பங்களையும் எடுத்து, இந்தக் கற்பாறையின் மேல் வைத்து ஆணத்தை ஊற்று என்றார்; அவன் அப்படியே செய்தான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ப்பொழுது கர்த்தருடைய தூதன் தமது கையிலிருந்த கோலின் நுனியை நீட்டி, இறைச்சியையும் புளிப்பில்லாத அப்பங்களையும் தொட்டார்; அப்பொழுது அக்கினி கற்பாறையிலிருந்து எழும்பி, இறைச்சியையும் புளிப்பில்லாத அப்பங்களையும் பட்சித்தது; கர்த்தரின் தூதனோவென்றால், அவன் கண்களுக்கு மறைந்து போனார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ப்பொழுது கர்த்தருடைய தூதன் தமது கையிலிருந்த கோலின் நுனியை நீட்டி, இறைச்சியையும் புளிப்பில்லாத அப்பங்களையும் தொட்டார்; அப்பொழுது அக்கினி கற்பாறையிலிருந்து எழும்பி, இறைச்சியையும் புளிப்பில்லாத அப்பங்களையும் பட்சித்தது; கர்த்தரின் தூதனோவென்றால், அவன் கண்களுக்கு மறைந்து போனார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ப்பொழுது கர்த்தருடைய தூதன் தமது கையிலிருந்த கோலின் நுனியை நீட்டி, இறைச்சியையும் புளிப்பில்லாத அப்பங்களையும் தொட்டார்; அப்பொழுது அக்கினி கற்பாறையிலிருந்து எழும்பி, இறைச்சியையும் புளிப்பில்லாத அப்பங்களையும் பட்சித்தது; கர்த்தரின் தூதனோவென்றால், அவன் கண்களுக்கு மறைந்து போனார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ப்பொழுது கிதியோன், அவர் கர்த்தருடைய தூதன் என்று கண்டு: ஐயோ, கர்த்தரான ஆண்டவரே, நான் கர்த்தருடைய தூதனை முகமுகமாய்க் கண்டேனே என்றான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ப்பொழுது கிதியோன், அவர் கர்த்தருடைய தூதன் என்று கண்டு: ஐயோ, கர்த்தரான ஆண்டவரே, நான் கர்த்தருடைய தூதனை முகமுகமாய்க் கண்டேனே என்றான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தற்கு கர்த்தர்: உனக்குச் சமாதானம்; பயப்படாதே, நீ சாவதில்லை என்று சொன்னார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அங்கே கிதியோன் கர்த்தருக்கு ஒரு பலிபீடத்தைக் கட்டி, அதற்கு யெகோவா ஷாலோம் என்று பேரிட்டான்; அது இந்நாள்வரைக்கும் அபியேஸ்ரியரின் ஊராகிய ஒப்ராவில் இருக்கிறது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அங்கே கிதியோன் கர்த்தருக்கு ஒரு பலிபீடத்தைக் கட்டி, அதற்கு யெகோவா ஷாலோம் என்று பேரிட்டான்; அது இந்நாள்வரைக்கும் அபியேஸ்ரியரின் ஊராகிய ஒப்ராவில் இருக்கிறது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இஸ்ரவேலர் விதை விதைத்திருக்கும் போது, மீதியானியரும் அமலேக்கியரும் கிழக்கத்திப் புத்திரரும் அவர்களுக்கு விரோதமாய் எழும்பி வந்து;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அன்று ராத்திரியிலே கர்த்தர் அவனை நோக்கி: நீ உன் தகப்பனுக்கு இருக்கிற காளைகளில் ஏழு வயதான இரண்டாம் காளையைக் கொண்டுபோய், உன் தகப்பனுக்கு இருக்கிற பாகாலின் பலிபீடத்தைத் தகர்த்து, அதின் அருகேயிருக்கிற தோப்பை வெட்டிப்போட்டு,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அன்று ராத்திரியிலே கர்த்தர் அவனை நோக்கி: நீ உன் தகப்பனுக்கு இருக்கிற காளைகளில் ஏழு வயதான இரண்டாம் காளையைக் கொண்டுபோய், உன் தகப்பனுக்கு இருக்கிற பாகாலின் பலிபீடத்தைத் தகர்த்து, அதின் அருகேயிருக்கிற தோப்பை வெட்டிப்போட்டு,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இந்தக் கற்பாறை உச்சியிலே பாங்கான ஒரு இடத்தில் உன் தேவனாகிய கர்த்தருக்கு ஒரு பலிபீடத்தைக் கட்டி, அந்த இரண்டாம் காளையைக் கொண்டு வந்து, அதை நீ வெட்டிப்போட்ட தோப்பினுடைய கட்டை விறகுகளின் மேல் சர்வாங்க தகனமாகப் பலியிடக்கடவாய் என்றார்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இந்தக் கற்பாறை உச்சியிலே பாங்கான ஒரு இடத்தில் உன் தேவனாகிய கர்த்தருக்கு ஒரு பலிபீடத்தைக் கட்டி, அந்த இரண்டாம் காளையைக் கொண்டு வந்து, அதை நீ வெட்டிப்போட்ட தோப்பினுடைய கட்டை விறகுகளின் மேல் சர்வாங்க தகனமாகப் பலியிடக்கடவாய் என்றார்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அப்பொழுது கிதியோன், தன் வேலையாட்களில் பத்துப்பேரைச் சேர்த்து, கர்த்தர் தனக்குச் சொன்னபடியே செய்தான்; அவன் தன் தகப்பன் குடும்பத்தாருக்கும் அந்த ஊர் மனுஷருக்கும் பயப்பட்டபடியினாலே, அதைப் பகலிலே செய்யாமல், இரவிலே செய்தான்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அப்பொழுது கிதியோன், தன் வேலையாட்களில் பத்துப்பேரைச் சேர்த்து, கர்த்தர் தனக்குச் சொன்னபடியே செய்தான்; அவன் தன் தகப்பன் குடும்பத்தாருக்கும் அந்த ஊர் மனுஷருக்கும் பயப்பட்டபடியினாலே, அதைப் பகலிலே செய்யாமல், இரவிலே செய்தான்.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அந்த ஊர் மனுஷர் காலமே எழுந்திருந்தபோது, இதோ, பாகாலின் பலிபீடம் தகர்க்கப்பட்டதும், அதின் அருகேயிருந்த தோப்பு வெட்டிப்போடப்பட்டதும், கட்டப்பட்டிருந்த பலிபீடத்தின் மேல் அந்த இரண்டாம் காளை பலியிடப்பட்டதுமாயிருக்க அவர்கள் கண்டு;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அந்த ஊர் மனுஷர் காலமே எழுந்திருந்தபோது, இதோ, பாகாலின் பலிபீடம் தகர்க்கப்பட்டதும், அதின் அருகேயிருந்த தோப்பு வெட்டிப்போடப்பட்டதும், கட்டப்பட்டிருந்த பலிபீடத்தின் மேல் அந்த இரண்டாம் காளை பலியிடப்பட்டதுமாயிருக்க அவர்கள் கண்டு;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ஒருவரையொருவர் நோக்கி: இந்தக் காரியத்தைச் செய்தவன் யார் என்றார்கள்; கேட்டு விசாரிக்கிறபோது, யோவாசின் மகன் கிதியோன் இதைச் செய்தான் என்றார்கள்.]]></a:t>
            </a: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ஒருவரையொருவர் நோக்கி: இந்தக் காரியத்தைச் செய்தவன் யார் என்றார்கள்; கேட்டு விசாரிக்கிறபோது, யோவாசின் மகன் கிதியோன் இதைச் செய்தான் என்றார்கள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இஸ்ரவேலர் விதை விதைத்திருக்கும் போது, மீதியானியரும் அமலேக்கியரும் கிழக்கத்திப் புத்திரரும் அவர்களுக்கு விரோதமாய் எழும்பி வந்து;]]></a:t>
            </a:r>
          </a:p>
        </p:txBody>
      </p:sp>
    </p:spTree>
  </p:cSld>
</p:notes>
</file>

<file path=ppt/notesSlides/notesSlide6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அப்பொழுது ஊரார் யோவாசை நோக்கி: உன் மகனை வெளியே கொண்டு வா; அவன் பாகாலின் பலிபீடத்தைத் தகர்த்து, அதின் அருகேயிருந்த தோப்பை வெட்டிப்போட்டான், அவன் சாகவேண்டும் என்றார்கள்.]]></a:t>
            </a:r>
          </a:p>
        </p:txBody>
      </p:sp>
    </p:spTree>
  </p:cSld>
</p:notes>
</file>

<file path=ppt/notesSlides/notesSlide6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அப்பொழுது ஊரார் யோவாசை நோக்கி: உன் மகனை வெளியே கொண்டு வா; அவன் பாகாலின் பலிபீடத்தைத் தகர்த்து, அதின் அருகேயிருந்த தோப்பை வெட்டிப்போட்டான், அவன் சாகவேண்டும் என்றார்கள்.]]></a:t>
            </a:r>
          </a:p>
        </p:txBody>
      </p:sp>
    </p:spTree>
  </p:cSld>
</p:notes>
</file>

<file path=ppt/notesSlides/notesSlide6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யோவாஸ் தனக்கு விரோதமாக நிற்கிற அனைவரையும் பார்த்து: நீங்களா பாகாலுக்காக வழக்காடுவீர்கள்? நீங்களா அதை இரட்சிப்பீர்கள்? அதற்காக வழக்காடுகிறவன் இன்று காலையிலே தானே சாகக்கடவன்; அது தேவனானால் தன் பலிபீடத்தைத் தகர்த்ததினிமித்தம், அது தானே தனக்காக வழக்காடட்டும் என்றான்.]]></a:t>
            </a:r>
          </a:p>
        </p:txBody>
      </p:sp>
    </p:spTree>
  </p:cSld>
</p:notes>
</file>

<file path=ppt/notesSlides/notesSlide6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யோவாஸ் தனக்கு விரோதமாக நிற்கிற அனைவரையும் பார்த்து: நீங்களா பாகாலுக்காக வழக்காடுவீர்கள்? நீங்களா அதை இரட்சிப்பீர்கள்? அதற்காக வழக்காடுகிறவன் இன்று காலையிலே தானே சாகக்கடவன்; அது தேவனானால் தன் பலிபீடத்தைத் தகர்த்ததினிமித்தம், அது தானே தனக்காக வழக்காடட்டும் என்றான்.]]></a:t>
            </a:r>
          </a:p>
        </p:txBody>
      </p:sp>
    </p:spTree>
  </p:cSld>
</p:notes>
</file>

<file path=ppt/notesSlides/notesSlide6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யோவாஸ் தனக்கு விரோதமாக நிற்கிற அனைவரையும் பார்த்து: நீங்களா பாகாலுக்காக வழக்காடுவீர்கள்? நீங்களா அதை இரட்சிப்பீர்கள்? அதற்காக வழக்காடுகிறவன் இன்று காலையிலே தானே சாகக்கடவன்; அது தேவனானால் தன் பலிபீடத்தைத் தகர்த்ததினிமித்தம், அது தானே தனக்காக வழக்காடட்டும் என்றான்.]]></a:t>
            </a:r>
          </a:p>
        </p:txBody>
      </p:sp>
    </p:spTree>
  </p:cSld>
</p:notes>
</file>

<file path=ppt/notesSlides/notesSlide6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தன் பலிபீடத்தைத் தகர்த்ததினிமித்தம் பாகால் அவனோடே வழக்காடட்டும் என்று சொல்லி, அந்நாளிலே அவனுக்கு யெருபாகால் என்று பேரிடப்பட்டது.]]></a:t>
            </a:r>
          </a:p>
        </p:txBody>
      </p:sp>
    </p:spTree>
  </p:cSld>
</p:notes>
</file>

<file path=ppt/notesSlides/notesSlide6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தன் பலிபீடத்தைத் தகர்த்ததினிமித்தம் பாகால் அவனோடே வழக்காடட்டும் என்று சொல்லி, அந்நாளிலே அவனுக்கு யெருபாகால் என்று பேரிடப்பட்டது.]]></a:t>
            </a:r>
          </a:p>
        </p:txBody>
      </p:sp>
    </p:spTree>
  </p:cSld>
</p:notes>
</file>

<file path=ppt/notesSlides/notesSlide6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மீதியானியரும் அமலேக்கியரும் கிழக்கத்திப் புத்திரர் யாவரும் ஏகமாய்க்கூடி, ஆற்றைக் கடந்துவந்து, யெஸ்ரயேல் பள்ளத்தாக்கிலே பாளயமிறங்கினார்கள்.]]></a:t>
            </a:r>
          </a:p>
        </p:txBody>
      </p:sp>
    </p:spTree>
  </p:cSld>
</p:notes>
</file>

<file path=ppt/notesSlides/notesSlide6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மீதியானியரும் அமலேக்கியரும் கிழக்கத்திப் புத்திரர் யாவரும் ஏகமாய்க்கூடி, ஆற்றைக் கடந்துவந்து, யெஸ்ரயேல் பள்ளத்தாக்கிலே பாளயமிறங்கினார்கள்.]]></a:t>
            </a:r>
          </a:p>
        </p:txBody>
      </p:sp>
    </p:spTree>
  </p:cSld>
</p:notes>
</file>

<file path=ppt/notesSlides/notesSlide6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அப்பொழுது கர்த்தருடைய ஆவியானவர் கிதியோன்மேல் இறங்கினார்; அவன் எக்காளம் ஊதி, அபியேஸ்ரியரைக் கூப்பிட்டு, தனக்குப் பின்செல்லும்படி செய்து,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வர்களுக்கு எதிரே பாளயமிறங்கி, காசாவின் எல்லைமட்டும் நிலத்தின் விளைச்சலைக் கெடுத்து, இஸ்ரவேலிலே ஆகாரத்தையாகிலும், ஆடுமாடுகள் கழுதைகளையாகிலும் வைக்காதே போவார்கள்.]]></a:t>
            </a:r>
          </a:p>
        </p:txBody>
      </p:sp>
    </p:spTree>
  </p:cSld>
</p:notes>
</file>

<file path=ppt/notesSlides/notesSlide7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அப்பொழுது கர்த்தருடைய ஆவியானவர் கிதியோன்மேல் இறங்கினார்; அவன் எக்காளம் ஊதி, அபியேஸ்ரியரைக் கூப்பிட்டு, தனக்குப் பின்செல்லும்படி செய்து,]]></a:t>
            </a:r>
          </a:p>
        </p:txBody>
      </p:sp>
    </p:spTree>
  </p:cSld>
</p:notes>
</file>

<file path=ppt/notesSlides/notesSlide7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மனாசே நாடெங்கும் ஸ்தானாபதிகளை அனுப்பி, அவர்களையும் கூப்பிட்டு, தனக்குப் பின் செல்லும்படி செய்து, அசேர், செபுலோன், நப்தலி நாடுகளிலும் ஆட்களை அனுப்பினான்; அவர்களும் அவனுக்கு எதிர்கொண்டு வந்தார்கள்.]]></a:t>
            </a:r>
          </a:p>
        </p:txBody>
      </p:sp>
    </p:spTree>
  </p:cSld>
</p:notes>
</file>

<file path=ppt/notesSlides/notesSlide7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மனாசே நாடெங்கும் ஸ்தானாபதிகளை அனுப்பி, அவர்களையும் கூப்பிட்டு, தனக்குப் பின் செல்லும்படி செய்து, அசேர், செபுலோன், நப்தலி நாடுகளிலும் ஆட்களை அனுப்பினான்; அவர்களும் அவனுக்கு எதிர்கொண்டு வந்தார்கள்.]]></a:t>
            </a:r>
          </a:p>
        </p:txBody>
      </p:sp>
    </p:spTree>
  </p:cSld>
</p:notes>
</file>

<file path=ppt/notesSlides/notesSlide7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அப்பொழுது கிதியோன் தேவனை நோக்கி: தேவரீர் சொன்னபடி என் கையினாலே இஸ்ரவேலை இரட்சிக்கவேண்டுமானால்,]]></a:t>
            </a:r>
          </a:p>
        </p:txBody>
      </p:sp>
    </p:spTree>
  </p:cSld>
</p:notes>
</file>

<file path=ppt/notesSlides/notesSlide7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இதோ, நான் மயிருள்ள ஒரு தோலைக் களத்திலே போடுகிறேன்; பனி தோலின்மேல் மாத்திரம் பெய்து, பூமியெல்லாம் காய்ந்திருந்தால், அப்பொழுது தேவரீர் சொன்னபடி இஸ்ரவேலை என் கையினால் இரட்சிப்பீர் என்று அதினாலே அறிவேன் என்றான்.]]></a:t>
            </a:r>
          </a:p>
        </p:txBody>
      </p:sp>
    </p:spTree>
  </p:cSld>
</p:notes>
</file>

<file path=ppt/notesSlides/notesSlide7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இதோ, நான் மயிருள்ள ஒரு தோலைக் களத்திலே போடுகிறேன்; பனி தோலின்மேல் மாத்திரம் பெய்து, பூமியெல்லாம் காய்ந்திருந்தால், அப்பொழுது தேவரீர் சொன்னபடி இஸ்ரவேலை என் கையினால் இரட்சிப்பீர் என்று அதினாலே அறிவேன் என்றான்.]]></a:t>
            </a:r>
          </a:p>
        </p:txBody>
      </p:sp>
    </p:spTree>
  </p:cSld>
</p:notes>
</file>

<file path=ppt/notesSlides/notesSlide7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அப்படியே ஆயிற்று. அவன் மறுநாள் காலமே எழுந்திருந்து, தோலைக்கசக்கி, அதிலிருந்த பனிநீரை ஒரு கிண்ணம் நிறையப்பிழிந்தான்.]]></a:t>
            </a:r>
          </a:p>
        </p:txBody>
      </p:sp>
    </p:spTree>
  </p:cSld>
</p:notes>
</file>

<file path=ppt/notesSlides/notesSlide7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அப்படியே ஆயிற்று. அவன் மறுநாள் காலமே எழுந்திருந்து, தோலைக்கசக்கி, அதிலிருந்த பனிநீரை ஒரு கிண்ணம் நிறையப்பிழிந்தான்.]]></a:t>
            </a:r>
          </a:p>
        </p:txBody>
      </p:sp>
    </p:spTree>
  </p:cSld>
</p:notes>
</file>

<file path=ppt/notesSlides/notesSlide7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அப்பொழுது கிதியோன் தேவனை நோக்கி: நான் இன்னும் ஒருவிசைமாத்திரம் பேசுகிறேன், உமது கோபம் என் மேல் மூளாதிருப்பதாக; தோலினாலே நான் இன்னும் ஒரேவிசை சோதனைபண்ணட்டும்; தோல்மாத்திரம் காய்ந்திருக்கவும் பூமியெங்கும் பனி பெய்திருக்கவும் கட்டளையிடும் என்றான்.]]></a:t>
            </a:r>
          </a:p>
        </p:txBody>
      </p:sp>
    </p:spTree>
  </p:cSld>
</p:notes>
</file>

<file path=ppt/notesSlides/notesSlide7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அப்பொழுது கிதியோன் தேவனை நோக்கி: நான் இன்னும் ஒருவிசைமாத்திரம் பேசுகிறேன், உமது கோபம் என் மேல் மூளாதிருப்பதாக; தோலினாலே நான் இன்னும் ஒரேவிசை சோதனைபண்ணட்டும்; தோல்மாத்திரம் காய்ந்திருக்கவும் பூமியெங்கும் பனி பெய்திருக்கவும் கட்டளையிடும் என்றான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வர்களுக்கு எதிரே பாளயமிறங்கி, காசாவின் எல்லைமட்டும் நிலத்தின் விளைச்சலைக் கெடுத்து, இஸ்ரவேலிலே ஆகாரத்தையாகிலும், ஆடுமாடுகள் கழுதைகளையாகிலும் வைக்காதே போவார்கள்.]]></a:t>
            </a:r>
          </a:p>
        </p:txBody>
      </p:sp>
    </p:spTree>
  </p:cSld>
</p:notes>
</file>

<file path=ppt/notesSlides/notesSlide8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அப்படியே தேவன் அன்று ராத்திரி செய்தார்; தோல்மாத்திரம் காய்ந்திருந்து, பூமியெங்கும் பனி பெய்திருந்தது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வர்கள் தங்கள் மிருகஜீவன்களோடும், தங்கள் கூடாரங்களோடும், வெட்டுக்கிளிகளைப்போல் திரளாய் வருவார்கள்; அவர்களும் அவர்கள் ஒட்டகங்களும் எண்ணிமுடியாததாயிருக்கும்; இந்தப்பிரகாரமாக தேசத்தைக் கெடுத்துவிட அதிலே வருவார்கள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70184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9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0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1.xml"/>
</Relationships>

</file>

<file path=ppt/slides/_rels/slide6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2.xml"/>
</Relationships>

</file>

<file path=ppt/slides/_rels/slide6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3.xml"/>
</Relationships>

</file>

<file path=ppt/slides/_rels/slide6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4.xml"/>
</Relationships>

</file>

<file path=ppt/slides/_rels/slide6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5.xml"/>
</Relationships>

</file>

<file path=ppt/slides/_rels/slide6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6.xml"/>
</Relationships>

</file>

<file path=ppt/slides/_rels/slide6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7.xml"/>
</Relationships>

</file>

<file path=ppt/slides/_rels/slide6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8.xml"/>
</Relationships>

</file>

<file path=ppt/slides/_rels/slide6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9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7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0.xml"/>
</Relationships>

</file>

<file path=ppt/slides/_rels/slide7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1.xml"/>
</Relationships>

</file>

<file path=ppt/slides/_rels/slide7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2.xml"/>
</Relationships>

</file>

<file path=ppt/slides/_rels/slide7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3.xml"/>
</Relationships>

</file>

<file path=ppt/slides/_rels/slide7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4.xml"/>
</Relationships>

</file>

<file path=ppt/slides/_rels/slide7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5.xml"/>
</Relationships>

</file>

<file path=ppt/slides/_rels/slide7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6.xml"/>
</Relationships>

</file>

<file path=ppt/slides/_rels/slide7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7.xml"/>
</Relationships>

</file>

<file path=ppt/slides/_rels/slide7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8.xml"/>
</Relationships>

</file>

<file path=ppt/slides/_rels/slide7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9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8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0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6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దేశమును పాడుచేయుటకు వారు దానిలోనికి వచ్చిరి ఇశ్రాయేలీయులు మిద్యానీయులవలన మిక్కిలి హీనదశక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6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వచ్చినప్పుడు వారు యెహోవాకు మొఱ్ఱ పెట్టిర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6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మిద్యానీయులవలని బాధనుబట్టి ఇశ్రాయేలీయులు యెహోవాకు మొఱ్ఱపెట్టగ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6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యెహోవా ఇశ్రాయేలీ యులయొద్దకు ప్రవక్తనొకని పంపెను. అతడు వారితో ఈలాగు ప్రకటించెనుఇశ్రాయేలీయుల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6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దేవుడైన యెహోవా సెలవిచ్చినదేమనగానేను ఐగుప్తులోనుండి మిమ్మును రప్పించి, దాసుల గృహములోనుండి మిమ్మున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6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తోడుకొని వచ్చితిన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6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ఐగుప్తీయుల చేతిలో నుండియు మిమ్మును బాధించిన వారందరిచేతిలోనుండియు మిమ్మును విడిపించి, మ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యెదుటనుండి వారిని తోలివేసి వారి దేశమును మీకిచ్చితిని; మీ దేవుడనైన యెహోవాను నేన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6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మీరు అమోరీయుల దేశమున నివసించు చున్నారు, వారి దేవతలకు భయపడకుడి అని మీతో చెప్పితిని గాని మీరు న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6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మాట వినకపోతిర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ఇశ్రాయేలీయులు యెహోవా దృష్టికి దోషులైనందున యెహోవా యేడేండ్లు వారిని మిద్యానీయుల కప్ప గించ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6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యెహోవా దూత వచ్చి అబీయెజ్రీయుడైన యోవా షునకు కలిగిన ఒఫ్రాలోని మస్తకివృక్షము క్రింద కూర్చుండ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6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యోవాషు కుమారుడైన గిద్యోను మిద్యానీయులకు మరుగైయుండునట్లు గానుగ చాటున గోధుమలను దుళ్లగొట్టుచుండగ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6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​యెహోవా దూత అతనికి కనబడిపరాక్రమముగల బలాఢ్యుడా, యెహోవా నీకు తోడై యున్నాడని అతనితో అనగ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6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​గిద్యోనుచిత్తము నా యేలినవాడా, యెహోవా మాకు తోడైయుండినయెడల ఇదంతయు మాకేల సంభవిం చెను? యెహోవ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6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ఐగుప్తులో నుండి మమ్మును రప్పించెనని చెప్పుచు, మా పితరులు మాకు వివరించిన ఆయన అద్భుతకార్యములన్నియు ఏ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6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మాయెను? యెహోవా మమ్మును విడిచిపెట్టి మిద్యానీయుల చేతికి మమ్మును అప్పగించెనని అతనితో చెప్ప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6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​​అంతట యెహోవా అతనితట్టు తిరిగిబలము తెచ్చుకొని వెళ్లి మిద్యానీయుల చేతిలోనుండి ఇశ్రాయేలీయులన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6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రక్షిం పుము, నిన్ను పంపినవాడను నేనే అని చెప్పగ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6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​అతడు చిత్తము నా యేలిన వాడా, దేని సహాయముచేత నేను ఇశ్రాయేలీయులను రక్షింపగలను? నా కుటుంబము మనష్ష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6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గోత్రములో ఎన్నికలేనిదే. నా పితరుల కుటుంబములో నేను కనిష్ఠుడనై యున్నానని ఆయనతో చెప్పెను. అందుకు యెహోవ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6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మిద్యానీయుల చెయ్యి ఇశ్రాయేలీయుల మీద హెచ్చాయెను గనుక వారు మిద్యానీయులయెదుట నిలువలేక కొండలోనున్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6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అయిన నేమి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6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నేను నీకు తోడై యుందును గనుక ఒకే మనుష్యుని హతము చేసినట్లు మిద్యానీయులను నీవు హతముచేయుదువన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6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సెలవిచ్చ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6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అందుకతడునాయెడల నీకు కటాక్షము కలిగినయెడల నాతో మాటలాడుచున్న వాడవు నీవే అని నేను తెలిసి కొనునట్ల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6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ఒక సూచన కనుపరచుమ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6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​నేను నీయొద్దకు వచ్చి నా అర్పణమును బయటికి తెచ్చి నీ సన్నిధిని దానిని పెట్టువరకు ఇక్కడనుండ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6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వెళ్లకుమీ అని వేడుకొనగా ఆయననీవు తిరిగి వచ్చువరకు నేను ఉండెదనన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6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అప్పుడు గిద్యోను లోపలికి పోయి ఒక మేక పిల్లను తూమెడు పిండితో పొంగని భక్ష్యములను సిద్ధపరచి 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6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మాంసమును గంపలో ఉంచి అది వండిన నీళ్లను కుండలో పోసి ఆయనకొరకు ఆ మస్తకివృక్షముక్రిందికి దానిన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6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తీసికొనివచ్చి దగ్గర ఉంచగ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6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వాగులను గుహలను దుర్గములను తమకు సిద్ధపరచుకొనిర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6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దేవుని దూత ఆ మాంస మును పొంగని భక్ష్యములను పట్టుకొని రాతి మీద పెట్టినీళ్లు పోయుమని అతనిత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6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చెప్ప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6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అతడాలాగు చేయగా యెహోవా దూత తన చేత నున్న కఱ్ఱను చాపి దాని కొనతో ఆ మాంసమును ఆ పొంగని భక్ష్యములన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6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ముట్టినప్పుడు అగ్ని ఆ రాతిలోనుండి వెడలి ఆ మాంస మును పొంగని భక్ష్యములను కాల్చి వేసెను, అంతట యెహోవ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6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దూత అతనికి అదృశ్య మాయ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6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గిద్యోను ఆయన యెహోవా దూత అని తెలిసికొని అహహా నా యేలినవాడా, యెహోవా, ఇందుకే గదా నేను ముఖా ముఖిగ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6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యెహోవా దూతను చూచితినన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6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అప్పుడు యెహోవానీకు సమాధానము, భయపడకుము, నీవు చావవని అతనితో సెలవిచ్చ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6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అక్కడ గిద్యోను యెహోవా నామమున బలిపీఠము కట్టి, దానికి యెహోవా సమాధానకర్తయను పేరుపెట్టెను. నేటివరక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6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అది అబీ యెజ్రీయుల ఒఫ్రాలో ఉన్నద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6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ఇశ్రాయేలీయులు విత్తనములు విత్తిన తరువాత మిద్యా నీయులును అమాలేకీయులును తూర్పుననుండు వారును తమ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6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మరియు ఆ రాత్రియందే యెహోవానీ తండ్రి కోడెను, అనగా ఏడేండ్ల రెండవ యెద్దును తీసికొని వచ్చి, న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6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తండ్రికట్టిన బయలుయొక్క బలిపీఠమును పడగొట్టి, దానికి పైగానున్న దేవతాస్తంభమును నరికివేస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6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తగిన యేర్పాటుతో ఈ బండ కొనను నీ దేవుడైన యెహో వాకు బలిపీఠము కట్టి, ఆ రెండవ కోడెను తీసికొనివచ్చ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6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నీవు నరికిన ప్రతిమయొక్క కఱ్ఱతో దహనబలి నర్పించు మని అతనితో చెప్ప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6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కాబట్టి గిద్యోను తన పని వారిలో పదిమందిని తీసికొనివచ్చి యెహోవా తనతో చెప్పినట్లు చేసెను. అతడు త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6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పితరుల కుటుంబమునకును ఆ ఊరివారికిని భయపడినందున పగలు దానిని చేయలేక రాత్రివేళ చేస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6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ఆ ఊరివారు వేకువనే లేచినప్పుడు బయలుయొక్క బలిపీఠము విరుగగొట్టబడియుండెను, దానికి పైగా నున్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6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దేవతాస్తంభమును పడద్రోయబడి యుండెను, కట్టబడిన ఆ బలిపీఠముమీద ఆ రెండవ యెద్దు అర్పింప బడి యుండ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6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అప్పుడు వారుఈ పని యెవరు చేసినదని ఒకరితోనొకరు చెప్పుకొనుచు విచారణచేసి వెదకి, యోవాషు కుమారుడై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6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గిద్యోను ఆ పనిచేసినట్టు తెలిసికొనిర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6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పశువులను గుడారములను తీసికొని మిడతల దండంత విస్తారముగా వారిమీదికి వచ్చ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6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కాబట్టి ఆ ఊరివారునీ కుమారుడు బయలుయొక్క బలిపీఠమును పడగొట్టి దానికి పైగానున్న దేవతాస్తంభమున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6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పడద్రోసెను గనుక అతడు చావవలెను, వానిని బయటికి తెమ్మని యోవాషుతో చెప్పగ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6]]>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యోవాషు తనకు ఎదురుగా నిలిచిన వారందరితోమీరు బయలు పక్షముగా వాదింతురా? మీరు వాని రక్షించు దురా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6]]>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వానిపక్షముగా వాదించువాడు ఈ ప్రొద్దుననే చావవలెను; ఎవడో వాని బలిపీఠమును విరుగగొట్టెను గనుక, వాడ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6]]>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దేవతయైనందున తన పక్షమున తానేవాదించ వచ్చు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6]]>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ఒకడు తన బలిపీఠమును విరుగ గొట్టినందున అతనితో బయలు వాదించుకొననిమ్మని చెప్పి ఆ దినమున అతనిక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6]]>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యెరుబ్బయలను పేరు పెట్ట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6]]>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మిద్యానీయులందరును అమాలేకీయులందరును తూర్పు వారందరును కూడి వచ్చి నది దాటి యెజ్రెయేలు మైదా నముల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6]]>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దిగగ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6]]></a:t>
            </a: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​యెహోవా ఆత్మ గిద్యోనును ఆవే శించెను. అతడు బూర ఊదినప్పుడు అబీయెజెరు కుటుంబపువారు అతని యొద్దక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వారి యెదుట దిగి, గాజాకు పోవునంతదూరము భూమి పంటను పాడుచేసి, ఒక గొఱ్ఱనుగాని యెద్దునుగాని గాడిదనుగాన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6]]></a:t>
            </a: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వచ్చిర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6]]></a:t>
            </a: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అతడు మనష్షీ యులందరియొద్దకు దూతలను పంపగా వారును కూడు కొని అతనియొద్దకు వచ్చిరి. అతడు ఆషేర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6]]></a:t>
            </a: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జెబూలూను నఫ్తాలి గోత్రములవారియొద్దకు దూతలను పంపగా వారును కూడినవారిని ఎదుర్కొనుటకు వచ్చిర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6]]></a:t>
            </a: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అప్పుడు గిద్యోను నీవు సెలవిచ్చినట్లు నాచేత ఇశ్రాయేలీయులను రక్షింప నుద్దేశించిన యెడల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6]]></a:t>
            </a: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​నేను కళ్లమున గొఱ్ఱబొచ్చు ఉంచినతరువాత నేల అంతయు ఆరియుండగా ఆ గొఱ్ఱ బొచ్చుమీద మాత్రమే మంచుపడు నెడల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6]]></a:t>
            </a: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నీవు సెల విచ్చినట్లు ఇశ్రాయేలీయులను నా మూలముగా రక్షించెదవని నేను నిశ్చయించుకొందునని దేవునితో అన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6]]></a:t>
            </a:r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​ఆలాగున జరిగెను; అతడు ప్రొద్దుట లేచి ఆ బొచ్చును పిడిచి నీళ్లతో పాత్ర నిండువరకు ఆ బొచ్చునుండ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6]]></a:t>
            </a:r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మంచును పిండ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6]]></a:t>
            </a:r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​అప్పుడు గిద్యోనునీ కోపము నా మీద మండనియ్యకుము; ఇంకొక మారే ఆ బొచ్చుచేత శోధింప సెలవిమ్ము. నేల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6]]></a:t>
            </a:r>
          </a:p>
        </p:txBody>
      </p:sp>
    </p:spTree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అంతటిమీద మంచు పడి యుండగా ఆ బొచ్చు మాత్రమే పొడిగా ఉండనిమ్మని దేవునితో అనగ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6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జీవనసాధన మైన మరిదేనినిగాని ఇశ్రాయేలీయులకు ఉండనీయ లేద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6]]></a:t>
            </a:r>
          </a:p>
        </p:txBody>
      </p:sp>
    </p:spTree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​ఆ రాత్రి దేవుడు ఆలాగున చేసెను; నేల అంతటి మీద మంచు పడినను ఆ బొచ్చుమాత్రమే పొడిగానుండ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6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వారును వారి ఒంటెలును లెక్కలేకయుండ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6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9">
  <a:themeElements>
    <a:clrScheme name="Theme5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80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2026-06-17T08:39:27Z</dcterms:created>
  <dcterms:modified xsi:type="dcterms:W3CDTF">2026-06-17T08:39:27Z</dcterms:modified>
  <dc:title>நியாயாதிபதிகள் : 6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