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ல்லாமல் எனக்கு யாருமுண்டு (4)
என் இயேசையா, அல்லேலூயா (4)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ன்பத்திலும் நீரே, துன்பத்திலும் நீரே (2)
எவ்வேளையும் ஐயா நீர் தானே (2) --- உம்மை
2. என் ஸ்நேகமும் நீரே, என் ஆசையும் நீரே (2)
என் எல்லாமே ஐயா நீர் தானே (2) --- உம்மை
3. இம்மையிலும் நீரே, மறுமையிலும் நீரே (2)
எந்நாளுமே ஐயா நீர்தானே (2) ---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2026-09-15T19:19:02Z</dcterms:created>
  <dcterms:modified xsi:type="dcterms:W3CDTF">2026-09-15T19:19:02Z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