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presProps" Target="presProps.xml"/>
  <Relationship Id="rId50" Type="http://schemas.openxmlformats.org/officeDocument/2006/relationships/viewProps" Target="viewProps.xml"/>
  <Relationship Id="rId5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தங்களைப் பரிசுத்த நகரத்தார் என்று சேனைகளின் கர்த்தர் என்னும் நாமமுள்ள இஸ்ரவேலின் தேவன்மேல் பற்றுதலாயிருக்கி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ூர்வகாலத்தில் நடந்தவைகளை ஆதிமுதல் அறிவித்தேன், அவைகள் என் வாயிலிருந்து பிறந்தன, அவைகளை வெளிப்படுத்தினேன்; அவைகளைச் சடிதியாய்ச் செய்தேன், அவைகள் நடந்தன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 கடினமுள்ளவனென்றும், உன் பிடரி நரம்பு இரும்பென்றும், உன் நெற்றி வெண்கலமென்றும் அறிந்திருக்கிற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 கடினமுள்ளவனென்றும், உன் பிடரி நரம்பு இரும்பென்றும், உன் நெற்றி வெண்கலமென்றும் அறிந்திருக்கிற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: என் விக்கிரகம் அவைகளைச் செய்ததென்றும், நான் செய்த சுரூபமும், நான் வார்ப்பித்த விக்கிரகமும் அவைகளைக் கட்டளையிட்டதென்றும் நீ சொல்லாதபடிக்கு, நான் அவைகளை முன்னமே உனக்கு அறிவித்து, அவைகள் வராததற்குமுன்னே உனக்கு வெளிப்படுத்தின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: என் விக்கிரகம் அவைகளைச் செய்ததென்றும், நான் செய்த சுரூபமும், நான் வார்ப்பித்த விக்கிரகமும் அவைகளைக் கட்டளையிட்டதென்றும் நீ சொல்லாதபடிக்கு, நான் அவைகளை முன்னமே உனக்கு அறிவித்து, அவைகள் வராததற்குமுன்னே உனக்கு வெளிப்படுத்தின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: என் விக்கிரகம் அவைகளைச் செய்ததென்றும், நான் செய்த சுரூபமும், நான் வார்ப்பித்த விக்கிரகமும் அவைகளைக் கட்டளையிட்டதென்றும் நீ சொல்லாதபடிக்கு, நான் அவைகளை முன்னமே உனக்கு அறிவித்து, அவைகள் வராததற்குமுன்னே உனக்கு வெளிப்படுத்தின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ைகளைக் கேள்விப்பட்டாயே, அவைகளையெல்லாம் பார், இப்பொழுது நீங்களும் அவைகளை அறிவிக்கலாமல்லவோ? இதுமுதல் புதியவைகளானவைகளையும், நீ அறியாத மறைபொருளானவைகளையும் உனக்குத் தெரிவிக்கிற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ைகளைக் கேள்விப்பட்டாயே, அவைகளையெல்லாம் பார், இப்பொழுது நீங்களும் அவைகளை அறிவிக்கலாமல்லவோ? இதுமுதல் புதியவைகளானவைகளையும், நீ அறியாத மறைபொருளானவைகளையும் உனக்குத் தெரிவிக்கிற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ைகள் ஆதிமுதற்கொண்டு அல்ல, இப்பொழுதே உண்டாக்கப்பட்டன; இதோ, அவைகளை அறிவேன் என்று நீ சொல்லாதபடிக்கு, இந்நாட்களுக்கு முன்னே நீ அவைகளைக் கேள்விப்படவில்லை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 அவர்களை வனாந்தரங்களில் நடத்தும்போது, அவர்களுக்குத் தாகவிடாயிருந்ததில்லை; கன்மலையிலிருந்து தண்ணீரை அவர்களுக்குச் சுரக்கப்பண்ணினார், கன்மலையைப் பிளந்தார், தண்ணீர் ஓடிவந்த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ைகள் ஆதிமுதற்கொண்டு அல்ல, இப்பொழுதே உண்டாக்கப்பட்டன; இதோ, அவைகளை அறிவேன் என்று நீ சொல்லாதபடிக்கு, இந்நாட்களுக்கு முன்னே நீ அவைகளைக் கேள்விப்படவில்லை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 கேள்விப்படவுமில்லை, அறியவுமில்லை; ஆதிமுதல் உன் செவி திறந்திருக்கவுமில்லை; நீ துரோகம்பண்ணுவாயென்பதையும், தாயின் கர்ப்பந்தொடங்கி நீ மீறுகிற பெயர்பெற்றதையும் அறிந்திருக்கிற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 கேள்விப்படவுமில்லை, அறியவுமில்லை; ஆதிமுதல் உன் செவி திறந்திருக்கவுமில்லை; நீ துரோகம்பண்ணுவாயென்பதையும், தாயின் கர்ப்பந்தொடங்கி நீ மீறுகிற பெயர்பெற்றதையும் அறிந்திருக்கிற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 கேள்விப்படவுமில்லை, அறியவுமில்லை; ஆதிமுதல் உன் செவி திறந்திருக்கவுமில்லை; நீ துரோகம்பண்ணுவாயென்பதையும், தாயின் கர்ப்பந்தொடங்கி நீ மீறுகிற பெயர்பெற்றதையும் அறிந்திருக்கிற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ன் நாமத்தினிமித்தம் என் கோபத்தை நிறுத்திவைத்தேன்; உன்னைச் சங்கரிக்காதபடிக்கு நான் என் புகழ்ச்சியினிமித்தம் உன்மேல் பொறுமையாயிருப்ப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ன் நாமத்தினிமித்தம் என் கோபத்தை நிறுத்திவைத்தேன்; உன்னைச் சங்கரிக்காதபடிக்கு நான் என் புகழ்ச்சியினிமித்தம் உன்மேல் பொறுமையாயிருப்ப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தோ, உன்னைப் புடமிட்டேன்; ஆனாலும் வெள்ளியைப்போலல்ல, உபத்திரவத்தின் குகையிலே உன்னைத் தெரிந்துகொண்ட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தோ, உன்னைப் புடமிட்டேன்; ஆனாலும் வெள்ளியைப்போலல்ல, உபத்திரவத்தின் குகையிலே உன்னைத் தெரிந்துகொண்ட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னிமித்தம், என்னிமித்தமே அப்படிச் செய்வேன்; என் நாமத்தின் பரிசுத்தம் எப்படிக் குலைக்கப்படலாம்? என் மகிமையை நான் வேறொருவருக்குங்கொட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னிமித்தம், என்னிமித்தமே அப்படிச் செய்வேன்; என் நாமத்தின் பரிசுத்தம் எப்படிக் குலைக்கப்படலாம்? என் மகிமையை நான் வேறொருவருக்குங்கொட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 அவர்களை வனாந்தரங்களில் நடத்தும்போது, அவர்களுக்குத் தாகவிடாயிருந்ததில்லை; கன்மலையிலிருந்து தண்ணீரை அவர்களுக்குச் சுரக்கப்பண்ணினார், கன்மலையைப் பிளந்தார், தண்ணீர் ஓடிவந்த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யாக்கோபே, நான் அழைத்திருக்கிற இஸ்ரவேலே, எனக்குச் செவிகொடு; நான் அவரே, நான் முந்தினவரும் நான் பிந்தினவருமாமே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் கரமே பூமியை அஸ்திபாரப்படுத்தி, என் வலதுகை வானங்களை அளவிட்டது; நான் அவைகளுக்குக் கட்டளையிட, அவைகள் அனைத்தும் நிற்க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் கரமே பூமியை அஸ்திபாரப்படுத்தி, என் வலதுகை வானங்களை அளவிட்டது; நான் அவைகளுக்குக் கட்டளையிட, அவைகள் அனைத்தும் நிற்க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ங்களெல்லாரும் கூடிவந்து கேளுங்கள்; கர்த்தருக்குப் பிரியமானவன் அவருக்குச் சித்தமானதைப் பாபிலோனில் செய்வான்; அவன் புயம் கல்தேயரின்மேல் இருக்கும் என்பதை இவர்களில் அறிவித்தவன் யார்?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ங்களெல்லாரும் கூடிவந்து கேளுங்கள்; கர்த்தருக்குப் பிரியமானவன் அவருக்குச் சித்தமானதைப் பாபிலோனில் செய்வான்; அவன் புயம் கல்தேயரின்மேல் இருக்கும் என்பதை இவர்களில் அறிவித்தவன் யார்?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, நானே அதைச் சொன்னேன்; நான் அவனை அழைத்தேன்; நான் அவனை வரப்பண்ணினேன்; அவன் வழி வாய்க்க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ங்கள் என் சமீபத்தில் வந்து நான் சொல்வதைக் கேளுங்கள்; நான் ஆதிமுதற்கொண்டு அந்தரங்கத்தில் பேசவில்லை; அது உண்டான காலந்துவக்கி அங்கே நான் இருந்தேன்; இப்பொழுதோ கர்த்தராகிய ஆண்டவரும், அவருடைய ஆவியும் என்னை அனுப்புகி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ங்கள் என் சமீபத்தில் வந்து நான் சொல்வதைக் கேளுங்கள்; நான் ஆதிமுதற்கொண்டு அந்தரங்கத்தில் பேசவில்லை; அது உண்டான காலந்துவக்கி அங்கே நான் இருந்தேன்; இப்பொழுதோ கர்த்தராகிய ஆண்டவரும், அவருடைய ஆவியும் என்னை அனுப்புகி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ங்கள் என் சமீபத்தில் வந்து நான் சொல்வதைக் கேளுங்கள்; நான் ஆதிமுதற்கொண்டு அந்தரங்கத்தில் பேசவில்லை; அது உண்டான காலந்துவக்கி அங்கே நான் இருந்தேன்; இப்பொழுதோ கர்த்தராகிய ஆண்டவரும், அவருடைய ஆவியும் என்னை அனுப்புகி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ஸ்ரவேலின் பரிசுத்தராயிருக்கிற உன் மீட்பரான கர்த்தர் சொல்லுகிறதாவது: பிரயோஜனமாயிருக்கிறதை உனக்குப் போதித்து, நீ நடக்கவேண்டிய வழியிலே உன்னை நடத்துகிற உன் தேவனாகிய கர்த்தர் நானே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 அவர்களை வனாந்தரங்களில் நடத்தும்போது, அவர்களுக்குத் தாகவிடாயிருந்ததில்லை; கன்மலையிலிருந்து தண்ணீரை அவர்களுக்குச் சுரக்கப்பண்ணினார், கன்மலையைப் பிளந்தார், தண்ணீர் ஓடிவந்த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ஸ்ரவேலின் பரிசுத்தராயிருக்கிற உன் மீட்பரான கர்த்தர் சொல்லுகிறதாவது: பிரயோஜனமாயிருக்கிறதை உனக்குப் போதித்து, நீ நடக்கவேண்டிய வழியிலே உன்னை நடத்துகிற உன் தேவனாகிய கர்த்தர் நானே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, என் கற்பனைகளைக் கவனித்தாயானால் நலமாயிருக்கும்; அப்பொழுது உன் சமாதானம் நதியைப்போலும், உன் நீதி சமுத்திரத்தின் அலைகளைப்போலும் இருக்க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, என் கற்பனைகளைக் கவனித்தாயானால் நலமாயிருக்கும்; அப்பொழுது உன் சமாதானம் நதியைப்போலும், உன் நீதி சமுத்திரத்தின் அலைகளைப்போலும் இருக்கு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உன் சந்ததி மணலத்தனையாகவும், உன் கர்ப்பப்பிறப்பு அதின் அணுக்களத்தனையாகவும் இருக்கும்; அப்பொழுது அதின் பெயர் நம்மை விட்டு அற்றுப்போகாமலும் அழிக்கப்படாமலும் இருக்கும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உன் சந்ததி மணலத்தனையாகவும், உன் கர்ப்பப்பிறப்பு அதின் அணுக்களத்தனையாகவும் இருக்கும்; அப்பொழுது அதின் பெயர் நம்மை விட்டு அற்றுப்போகாமலும் அழிக்கப்படாமலும் இருக்கும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ாபிலோனிலிருந்து புறப்படுங்கள்; கல்தேயரைவிட்டு ஓடிவாருங்கள்; கர்த்தர் தம்முடைய தாசனாகிய யாக்கோபை மீட்டுக்கொண்டாரென்று சொல்லுங்கள்; இதைக் கெம்பீரசத்தமாய்க் கூறிப் பிரசித்தப்படுத்துங்கள் பூமியின் கடையாந்தரமட்டும் வெளிப்படுத்துங்கள் என்கி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ாபிலோனிலிருந்து புறப்படுங்கள்; கல்தேயரைவிட்டு ஓடிவாருங்கள்; கர்த்தர் தம்முடைய தாசனாகிய யாக்கோபை மீட்டுக்கொண்டாரென்று சொல்லுங்கள்; இதைக் கெம்பீரசத்தமாய்க் கூறிப் பிரசித்தப்படுத்துங்கள் பூமியின் கடையாந்தரமட்டும் வெளிப்படுத்துங்கள் என்கி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ென்னும் பெயர்பெற்று, யூதாவின் நீரூற்றிலிருந்து சுரந்தவர்களும், கர்த்தருடைய நாமத்தின்மேல் ஆணையிட்டு, உண்மையும் நீதியும் இல்லாமல் இஸ்ரவேலின் தேவனை அறிக்கையிடுகிறவர்களுமான யாக்கோபின் வம்சத்தாரே, கேளுங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ென்னும் பெயர்பெற்று, யூதாவின் நீரூற்றிலிருந்து சுரந்தவர்களும், கர்த்தருடைய நாமத்தின்மேல் ஆணையிட்டு, உண்மையும் நீதியும் இல்லாமல் இஸ்ரவேலின் தேவனை அறிக்கையிடுகிறவர்களுமான யாக்கோபின் வம்சத்தாரே, கேளுங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ென்னும் பெயர்பெற்று, யூதாவின் நீரூற்றிலிருந்து சுரந்தவர்களும், கர்த்தருடைய நாமத்தின்மேல் ஆணையிட்டு, உண்மையும் நீதியும் இல்லாமல் இஸ்ரவேலின் தேவனை அறிக்கையிடுகிறவர்களுமான யாக்கோபின் வம்சத்தாரே, கேளுங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ுன்மார்க்கருக்குச் சமாதானம் இல்லையென்று கர்த்தர் சொல்லுகி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தங்களைப் பரிசுத்த நகரத்தார் என்று சேனைகளின் கர்த்தர் என்னும் நாமமுள்ள இஸ்ரவேலின் தேவன்மேல் பற்றுதலாயிருக்கி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24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র না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“কি ঘটবে বহুদিন আগে আমি তা বলে দিয়েছি| এবং তারপর হঠাত্ই আমি তা ঘটিযে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আমি সেটা করেছিলাম কারণ আমি জানি তোমরা একরোখা জেদী| আমি যা বলেছিলাম তার কোন কিছুকেই তোমরা বিশ্বা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নি| তোমরা ছিলে বড় একরোখা লোহার মত যাকে বাঁকানো যায় না, একরোখা ছিলে ব্রোঞ্জের মত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াই বহুদিন আগে আমি বলেছিলাম কি কি ঘটবে| কোন কিছু ঘটার অনেকদিন আগেই আমি তোমাদের সেই সব জিনিসগুল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ঘটার কথা বলেছিলাম| আমি এটা করেছিলাম যাতে তোমরা বলতে না পার, ‘আমরা যে সব দেবতাদের তৈরী করেছি তারা এস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ে|’ আমি এগুলি করেছি, যাতে তোমরা বলতে না পারো ‘আমাদের প্রতিমা, আমাদের মূর্ত্তি এই সব ঘটিযেছেন|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“কি ঘটেছে তোমরা দেখেছো| শুনেছোও| তাই এই খবরগুলি তোমাদের অন্যদেরও বলা উচিত্‌| এখন তোমাদের আমি নতু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িনিসের কথা জানাব| যা তোমরা এখনও শোন 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এই সব ঘটনা আগে কখনও ঘটেনি, এই সব ঘটনা এখনই ঘটে যাচ্ছে| আজকের আগে এসব কথা তোমরা শোন নি| তোমরা তা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প্রভু তাঁর লোকদের মরুভূমির ওপর দিয়ে নিয়ে গেলেন কিন্তু তারা কখনও তৃষ্ণার্ত হয়নি| কেন? কার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তে পারবে না যে আমরা এই সব ইতিমধ্যেই জেনে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“তবুও তোমরা আমার কথা শোননি! তোমরা কোন কিছুই শেখোনি! আমি যা বলেছি তোমরা তা শুনতে অস্বীকার করেছ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 জানি শুরু থেকেই তোমরা আমার বিরুদ্ধাচরণ করবে| জন্মাবার সময় থেকেই তোমরা আমার বিরুদ্ধে বিদ্রো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কিন্তু আমি ধৈর্য়্য়শীল থাকব| আমি এটা নিজের জন্যই করব| রুদ্ধ না হওয়া এবং তোমাদের ধ্বংস না কর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 লোকে আমার প্রশংসা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“দেখো, আমি তোমাদের বিশুদ্ধ করব| লোকে রূপোকে খাঁটি করে তুলতে আগুনের ব্যবহার করে| কিন্তু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ন্ত্রণা দিয়ে তোমাদের খাঁটি করে তুল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আমি নিজের জন্য এইসব করব, নিজের জন্য! কারণ আমি আমার নামের অসম্মান হতে দিতে পারি না| আমি অন্য আ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োন কিছুকেই আমার প্রশংসা ও মহিমা নিতে দেব ন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 তাঁর লোকদের জন্য পাথর থেকে জলপ্রবাহের সৃষ্টি করেছিলেন| তিনি পাথরটি ভাঙলেন এবং জল প্রবাহিত হ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“যাকোব আমি তোমাকে আমার লোক বলে ডেকেছি| তাই আমার কথা শোন! আমিই আদি! আমিই অন্ত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আমি নিজের হাতে পৃথিবীর সৃষ্টি করেছি, আমার ডান হাত সৃষ্টি করেছে আকাশ| ডাকলেই তারা এক সঙ্গে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ামনে চলে আস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“তোমরা সবাই এসো এখানে, আমার কথা শোন! কোনো মূর্ত্তি কি বলেছে যে এগুলো ঘটবে? না!” প্রভু য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ালোবাসেন, পছন্দ করেন বাবিল ও কল্দীযদের প্রতি যা চাইবে তাই কর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প্রভু বলেন, “আমি বলেছি তাকে আমি ডাকব| আমি তাকে বয়ে আনব! আমি তাকে সফল করে তুলব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এখানে এস এবং আমার কথা শোন! বাবিলের জাতি হিসেবে উত্থানের সময় আমি সেখানে ছিলাম| এবং প্রথম থেক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 স্পষ্ট কথা বলেছি, যাতে লোকেরা বুঝতে পারে আমি কি বলেছি|”তখন যিশাইয় বললেন, “এখন প্রভু,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দাপ্রভু আমাকে পাঠিয়েছেন| তাঁর আত্মা তোমাদের এই সব কথা বল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প্রভু, পরিত্রাতা, ইস্রায়েলের পবিত্র একজন বলেন,“আমিই প্রভু, তোমাদের ঈশ্বর| আমি তোমাদের সেই স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াগল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িনিষ শেখাই যা সহায়ক| তোমাদের যে পথে যাওয়া উচিত্‌ সেই পথের আমি নেতৃত্ব দে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তোমরা যদি আমাকে মেনে চলতে তাহলে তোমাদের জীবনে ভরা নদীর মতো শান্তি আসবে| সমুদ্রের তরঙ্গের মতো ভা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িনিস তোমাদের কাছে আসবে বার বা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তোমরা যদি আমাকে মানতে, তোমাদের অনেক শিশু সন্তান থাকত| তারা অসংখ্য বালু কণার মতো| তোমরা যদি আম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নতে, তোমরা ধ্বংস হতে পারতে না| তোমরা আমার সঙ্গে চালিযে যেতে পারত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আমার লোকরা বাবিল ত্যাগ করো! আমার লোকরা কল্দীযদের কাছ থেকে পালাও| আনন্দের সঙ্গে লোকদের এই সংবা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াও| পৃথিবীর দূর দূর স্থানে এই বার্তা পৌঁছে দাও! লোককে বলো, “প্রভু তাঁর ভৃত্য যাকোবকে উদ্ধার করেছেন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প্রভু বলেন, “যাকোবের পরিবার আমার কথা শোন! তোমরা নিজেদের ‘ইস্রায়েল’ বল| তোমরা এসেছো যিহূদ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িবার থেকে| প্রতিশ্রুতি করার জন্য তোমরা প্রভুর নাম করো, তোমরা ইস্রায়েলের ঈশ্বরের প্রশংসা ক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ন্তু এসব করার সময়ও তোমরা সত্‌ ও আন্তরিক নও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প্রভু আরও বলেছেন, “শযতান লোকদের জন্য কোথাও শান্তি থাকবে না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হ্যাঁ, তারা পবিত্র শহরের নাগরিক| তারা ইস্রায়েলের ঈশ্বরের ওপর নির্ভর করে| সর্বশক্তিমান প্রভু হ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2026-08-01T12:09:06Z</dcterms:created>
  <dcterms:modified xsi:type="dcterms:W3CDTF">2026-08-01T12:09:06Z</dcterms:modified>
  <dc:title>ஏசாயா : 48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