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presProps" Target="presProps.xml"/>
  <Relationship Id="rId48" Type="http://schemas.openxmlformats.org/officeDocument/2006/relationships/viewProps" Target="viewProps.xml"/>
  <Relationship Id="rId4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ூர்வகாலத்தில் நடந்தவைகளை ஆதிமுதல் அறிவித்தேன், அவைகள் என் வாயிலிருந்து பிறந்தன, அவைகளை வெளிப்படுத்தினேன்; அவைகளைச் சடிதியாய்ச் செய்தேன், அவைகள் நடந்தன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பூர்வகாலத்தில் நடந்தவைகளை ஆதிமுதல் அறிவித்தேன், அவைகள் என் வாயிலிருந்து பிறந்தன, அவைகளை வெளிப்படுத்தினேன்; அவைகளைச் சடிதியாய்ச் செய்தேன், அவைகள் நடந்தன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 கடினமுள்ளவனென்றும், உன் பிடரி நரம்பு இரும்பென்றும், உன் நெற்றி வெண்கலமென்றும் அறிந்திருக்கிற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: என் விக்கிரகம் அவைகளைச் செய்ததென்றும், நான் செய்த சுரூபமும், நான் வார்ப்பித்த விக்கிரகமும் அவைகளைக் கட்டளையிட்டதென்றும் நீ சொல்லாதபடிக்கு, நான் அவைகளை முன்னமே உனக்கு அறிவித்து, அவைகள் வராததற்குமுன்னே உனக்கு வெளிப்படுத்தின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: என் விக்கிரகம் அவைகளைச் செய்ததென்றும், நான் செய்த சுரூபமும், நான் வார்ப்பித்த விக்கிரகமும் அவைகளைக் கட்டளையிட்டதென்றும் நீ சொல்லாதபடிக்கு, நான் அவைகளை முன்னமே உனக்கு அறிவித்து, அவைகள் வராததற்குமுன்னே உனக்கு வெளிப்படுத்தின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கையால்: என் விக்கிரகம் அவைகளைச் செய்ததென்றும், நான் செய்த சுரூபமும், நான் வார்ப்பித்த விக்கிரகமும் அவைகளைக் கட்டளையிட்டதென்றும் நீ சொல்லாதபடிக்கு, நான் அவைகளை முன்னமே உனக்கு அறிவித்து, அவைகள் வராததற்குமுன்னே உனக்கு வெளிப்படுத்தின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ைகளைக் கேள்விப்பட்டாயே, அவைகளையெல்லாம் பார், இப்பொழுது நீங்களும் அவைகளை அறிவிக்கலாமல்லவோ? இதுமுதல் புதியவைகளானவைகளையும், நீ அறியாத மறைபொருளானவைகளையும் உனக்குத் தெரிவிக்கிற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ைகளைக் கேள்விப்பட்டாயே, அவைகளையெல்லாம் பார், இப்பொழுது நீங்களும் அவைகளை அறிவிக்கலாமல்லவோ? இதுமுதல் புதியவைகளானவைகளையும், நீ அறியாத மறைபொருளானவைகளையும் உனக்குத் தெரிவிக்கிற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ைகள் ஆதிமுதற்கொண்டு அல்ல, இப்பொழுதே உண்டாக்கப்பட்டன; இதோ, அவைகளை அறிவேன் என்று நீ சொல்லாதபடிக்கு, இந்நாட்களுக்கு முன்னே நீ அவைகளைக் கேள்விப்படவில்லை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ைகள் ஆதிமுதற்கொண்டு அல்ல, இப்பொழுதே உண்டாக்கப்பட்டன; இதோ, அவைகளை அறிவேன் என்று நீ சொல்லாதபடிக்கு, இந்நாட்களுக்கு முன்னே நீ அவைகளைக் கேள்விப்படவில்லை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 அவர்களை வனாந்தரங்களில் நடத்தும்போது, அவர்களுக்குத் தாகவிடாயிருந்ததில்லை; கன்மலையிலிருந்து தண்ணீரை அவர்களுக்குச் சுரக்கப்பண்ணினார், கன்மலையைப் பிளந்தார், தண்ணீர் ஓடிவந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கேள்விப்படவுமில்லை, அறியவுமில்லை; ஆதிமுதல் உன் செவி திறந்திருக்கவுமில்லை; நீ துரோகம்பண்ணுவாயென்பதையும், தாயின் கர்ப்பந்தொடங்கி நீ மீறுகிற பெயர்பெற்றதையும் அறிந்திருக்கிற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ீ கேள்விப்படவுமில்லை, அறியவுமில்லை; ஆதிமுதல் உன் செவி திறந்திருக்கவுமில்லை; நீ துரோகம்பண்ணுவாயென்பதையும், தாயின் கர்ப்பந்தொடங்கி நீ மீறுகிற பெயர்பெற்றதையும் அறிந்திருக்கிற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நாமத்தினிமித்தம் என் கோபத்தை நிறுத்திவைத்தேன்; உன்னைச் சங்கரிக்காதபடிக்கு நான் என் புகழ்ச்சியினிமித்தம் உன்மேல் பொறுமையாயிருப்பே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ன் நாமத்தினிமித்தம் என் கோபத்தை நிறுத்திவைத்தேன்; உன்னைச் சங்கரிக்காதபடிக்கு நான் என் புகழ்ச்சியினிமித்தம் உன்மேல் பொறுமையாயிருப்ப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தோ, உன்னைப் புடமிட்டேன்; ஆனாலும் வெள்ளியைப்போலல்ல, உபத்திரவத்தின் குகையிலே உன்னைத் தெரிந்துகொண்ட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னிமித்தம், என்னிமித்தமே அப்படிச் செய்வேன்; என் நாமத்தின் பரிசுத்தம் எப்படிக் குலைக்கப்படலாம்? என் மகிமையை நான் வேறொருவருக்குங்கொட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னிமித்தம், என்னிமித்தமே அப்படிச் செய்வேன்; என் நாமத்தின் பரிசுத்தம் எப்படிக் குலைக்கப்படலாம்? என் மகிமையை நான் வேறொருவருக்குங்கொட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ாக்கோபே, நான் அழைத்திருக்கிற இஸ்ரவேலே, எனக்குச் செவிகொடு; நான் அவரே, நான் முந்தினவரும் நான் பிந்தினவருமாமே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கரமே பூமியை அஸ்திபாரப்படுத்தி, என் வலதுகை வானங்களை அளவிட்டது; நான் அவைகளுக்குக் கட்டளையிட, அவைகள் அனைத்தும் நிற்க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என் கரமே பூமியை அஸ்திபாரப்படுத்தி, என் வலதுகை வானங்களை அளவிட்டது; நான் அவைகளுக்குக் கட்டளையிட, அவைகள் அனைத்தும் நிற்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 அவர்களை வனாந்தரங்களில் நடத்தும்போது, அவர்களுக்குத் தாகவிடாயிருந்ததில்லை; கன்மலையிலிருந்து தண்ணீரை அவர்களுக்குச் சுரக்கப்பண்ணினார், கன்மலையைப் பிளந்தார், தண்ணீர் ஓடிவந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ெல்லாரும் கூடிவந்து கேளுங்கள்; கர்த்தருக்குப் பிரியமானவன் அவருக்குச் சித்தமானதைப் பாபிலோனில் செய்வான்; அவன் புயம் கல்தேயரின்மேல் இருக்கும் என்பதை இவர்களில் அறிவித்தவன் யார்?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ங்களெல்லாரும் கூடிவந்து கேளுங்கள்; கர்த்தருக்குப் பிரியமானவன் அவருக்குச் சித்தமானதைப் பாபிலோனில் செய்வான்; அவன் புயம் கல்தேயரின்மேல் இருக்கும் என்பதை இவர்களில் அறிவித்தவன் யார்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, நானே அதைச் சொன்னேன்; நான் அவனை அழைத்தேன்; நான் அவனை வரப்பண்ணினேன்; அவன் வழி வாய்க்க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, நானே அதைச் சொன்னேன்; நான் அவனை அழைத்தேன்; நான் அவனை வரப்பண்ணினேன்; அவன் வழி வாய்க்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ங்கள் என் சமீபத்தில் வந்து நான் சொல்வதைக் கேளுங்கள்; நான் ஆதிமுதற்கொண்டு அந்தரங்கத்தில் பேசவில்லை; அது உண்டான காலந்துவக்கி அங்கே நான் இருந்தேன்; இப்பொழுதோ கர்த்தராகிய ஆண்டவரும், அவருடைய ஆவியும் என்னை அனுப்புகிறா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ீங்கள் என் சமீபத்தில் வந்து நான் சொல்வதைக் கேளுங்கள்; நான் ஆதிமுதற்கொண்டு அந்தரங்கத்தில் பேசவில்லை; அது உண்டான காலந்துவக்கி அங்கே நான் இருந்தேன்; இப்பொழுதோ கர்த்தராகிய ஆண்டவரும், அவருடைய ஆவியும் என்னை அனுப்புகிறா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ின் பரிசுத்தராயிருக்கிற உன் மீட்பரான கர்த்தர் சொல்லுகிறதாவது: பிரயோஜனமாயிருக்கிறதை உனக்குப் போதித்து, நீ நடக்கவேண்டிய வழியிலே உன்னை நடத்துகிற உன் தேவனாகிய கர்த்தர் நானே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ின் பரிசுத்தராயிருக்கிற உன் மீட்பரான கர்த்தர் சொல்லுகிறதாவது: பிரயோஜனமாயிருக்கிறதை உனக்குப் போதித்து, நீ நடக்கவேண்டிய வழியிலே உன்னை நடத்துகிற உன் தேவனாகிய கர்த்தர் நானே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, என் கற்பனைகளைக் கவனித்தாயானால் நலமாயிருக்கும்; அப்பொழுது உன் சமாதானம் நதியைப்போலும், உன் நீதி சமுத்திரத்தின் அலைகளைப்போலும் இருக்கும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, என் கற்பனைகளைக் கவனித்தாயானால் நலமாயிருக்கும்; அப்பொழுது உன் சமாதானம் நதியைப்போலும், உன் நீதி சமுத்திரத்தின் அலைகளைப்போலும் இருக்கு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துன்மார்க்கருக்குச் சமாதானம் இல்லையென்று கர்த்தர் சொல்லுகிற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உன் சந்ததி மணலத்தனையாகவும், உன் கர்ப்பப்பிறப்பு அதின் அணுக்களத்தனையாகவும் இருக்கும்; அப்பொழுது அதின் பெயர் நம்மை விட்டு அற்றுப்போகாமலும் அழிக்கப்படாமலும் இருக்கு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ப்பொழுது உன் சந்ததி மணலத்தனையாகவும், உன் கர்ப்பப்பிறப்பு அதின் அணுக்களத்தனையாகவும் இருக்கும்; அப்பொழுது அதின் பெயர் நம்மை விட்டு அற்றுப்போகாமலும் அழிக்கப்படாமலும் இருக்கு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ாபிலோனிலிருந்து புறப்படுங்கள்; கல்தேயரைவிட்டு ஓடிவாருங்கள்; கர்த்தர் தம்முடைய தாசனாகிய யாக்கோபை மீட்டுக்கொண்டாரென்று சொல்லுங்கள்; இதைக் கெம்பீரசத்தமாய்க் கூறிப் பிரசித்தப்படுத்துங்கள் பூமியின் கடையாந்தரமட்டும் வெளிப்படுத்துங்கள் என்கி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ாபிலோனிலிருந்து புறப்படுங்கள்; கல்தேயரைவிட்டு ஓடிவாருங்கள்; கர்த்தர் தம்முடைய தாசனாகிய யாக்கோபை மீட்டுக்கொண்டாரென்று சொல்லுங்கள்; இதைக் கெம்பீரசத்தமாய்க் கூறிப் பிரசித்தப்படுத்துங்கள் பூமியின் கடையாந்தரமட்டும் வெளிப்படுத்துங்கள் என்கிற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ாபிலோனிலிருந்து புறப்படுங்கள்; கல்தேயரைவிட்டு ஓடிவாருங்கள்; கர்த்தர் தம்முடைய தாசனாகிய யாக்கோபை மீட்டுக்கொண்டாரென்று சொல்லுங்கள்; இதைக் கெம்பீரசத்தமாய்க் கூறிப் பிரசித்தப்படுத்துங்கள் பூமியின் கடையாந்தரமட்டும் வெளிப்படுத்துங்கள் என்கிற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ென்னும் பெயர்பெற்று, யூதாவின் நீரூற்றிலிருந்து சுரந்தவர்களும், கர்த்தருடைய நாமத்தின்மேல் ஆணையிட்டு, உண்மையும் நீதியும் இல்லாமல் இஸ்ரவேலின் தேவனை அறிக்கையிடுகிறவர்களுமான யாக்கோபின் வம்சத்தாரே, கேளுங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ென்னும் பெயர்பெற்று, யூதாவின் நீரூற்றிலிருந்து சுரந்தவர்களும், கர்த்தருடைய நாமத்தின்மேல் ஆணையிட்டு, உண்மையும் நீதியும் இல்லாமல் இஸ்ரவேலின் தேவனை அறிக்கையிடுகிறவர்களுமான யாக்கோபின் வம்சத்தாரே, கேளுங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ென்னும் பெயர்பெற்று, யூதாவின் நீரூற்றிலிருந்து சுரந்தவர்களும், கர்த்தருடைய நாமத்தின்மேல் ஆணையிட்டு, உண்மையும் நீதியும் இல்லாமல் இஸ்ரவேலின் தேவனை அறிக்கையிடுகிறவர்களுமான யாக்கோபின் வம்சத்தாரே, கேளுங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தங்களைப் பரிசுத்த நகரத்தார் என்று சேனைகளின் கர்த்தர் என்னும் நாமமுள்ள இஸ்ரவேலின் தேவன்மேல் பற்றுதலாயிருக்கிற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ர்கள் தங்களைப் பரிசுத்த நகரத்தார் என்று சேனைகளின் கர்த்தர் என்னும் நாமமுள்ள இஸ்ரவேலின் தேவன்மேல் பற்றுதலாயிருக்கிற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4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have declared the former things from the beginning; and they went forth out of my mouth, and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owed them; I did them suddenly, and they came to pa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ecause I knew that you are obstinate, and your neck is an iron sinew, and your brow bras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 have even from the beginning declared it to you; before it came to pass I showed it you: le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ould say, Mine idol has done them, and my graven image, and my molten image, has command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You have heard, see all this; and will not all of you declare it? I have showed you new thing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this time, even hidden things, and you did not know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y are created now, and not from the beginning; even before the day when you heard them no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st you should say, Behold, I knew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y thirsted not when he led them through the deserts: he caused the waters to flow ou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Yea, you heard not; yea, you knew not; yea, from that time that yours ear was not opened: for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new that you would deal very treacherously, and were called a transgressor from the wom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my name's sake will I defer mine anger, and for my praise will I refrain for you, that I c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not of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ehold, I have refined you, but not with silver; I have chosen you in the furnace of affli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For mine own sake, even for mine own sake, will I do it: for how should my name be polluted?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will not give my glory unto an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earken unto me, O Jacob and Israel, my called; I am he; I am the first, I also am the la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Mine hand also has laid the foundation of the earth, and my right hand has spanned the heaven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I call unto them, they stand up toge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rock for them: he clave the rock also, and the waters gushed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ll you, assemble yourselves, and hear; which among them has declared these things? The LORD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ved him: he will do his pleasure on Babylon, and his arm shall be on the Chaldea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I, even I, have spoken; yea, I have called him: I have brought him, and he shall make his wa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ospero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Come all of you near unto me, hear all of you this; I have not spoken in secret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ginning; from the time that it was, there am I: and now the Lord GOD, and his Spirit, has sen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hus says the LORD, your Redeemer, the Holy One of Israel; I am the LORD your God which teach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to profit, which leads you by the way that you should g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O that you had hearkened to my commandments! then had your peace been as a river, and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eousness as the waves of the se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re is no peace, says the LORD, unto the wick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Your seed also had been as the sand, and the offspring of your bowels like the gravel thereof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name should not have been cut off nor destroyed from before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Go all of you out of Babylon, flee all of you from the Chaldeans, with a voice of sing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clare all of you, tell this, utter it even to the end of the earth; say all of you, The LORD h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deemed his servant Jaco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ear all of you this, O house of Jacob, which are called by the name of Israel, and are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th out of the waters of Judah, which swear by the name of the LORD, and make mention of the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srael, but not in truth, nor in righteous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they call themselves of the holy city, and stay themselves upon the God of Israel;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hosts is his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ஏசாயா : 4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2026-06-10T10:09:39Z</dcterms:created>
  <dcterms:modified xsi:type="dcterms:W3CDTF">2026-06-10T10:09:39Z</dcterms:modified>
  <dc:title>ஏசாயா : 48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