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9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ாயிரம் ஸ்தோத்திரம்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ுவேன் உமதன்பின் வெள்ள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் பாய்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ே நீர் போ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ிருபை என் வாழ்வ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 தோறும் உம் பா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ிந்திடுவேன் விண்ணப்பம் செய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டும் என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ஆவியே நீர் போ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ஐக்கியம் என் வாழ்வ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ம் எந்தன் வாழ்வில் போ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ாழ்வில் உ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ம் உயர்த்துவேன் –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ா நீரே என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ான கோடி நாவுகள் போதா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ெய்த நன்மை நான் துதித்துப்பா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ே நீர் போ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ு என் வாழ்வ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2026-09-09T11:17:34Z</dcterms:created>
  <dcterms:modified xsi:type="dcterms:W3CDTF">2026-09-09T11:17:34Z</dcterms:modified>
  <dc:title>துதிப் பாடல்கள் : 450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