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ஜனத்தின்மேல் கடுங்கோபமடைந்து, என் சுதந்தரத்தைப் பரிசுத்தக் குலைச்சலாக்கி, அவர்களை உன் கையில் ஒப்புக்கொடுத்தேன்; நீ அவர்கள்மேல் இரக்கம்வையாமல், முதிர்வயதுள்ளவர்களின்மேல் உன் நுகத்தை மகா பாரமாக்க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ஜனத்தின்மேல் கடுங்கோபமடைந்து, என் சுதந்தரத்தைப் பரிசுத்தக் குலைச்சலாக்கி, அவர்களை உன் கையில் ஒப்புக்கொடுத்தேன்; நீ அவர்கள்மேல் இரக்கம்வையாமல், முதிர்வயதுள்ளவர்களின்மேல் உன் நுகத்தை மகா பாரமாக்க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றென்றைக்கும் நாயகியாயிருப்பேனென்று சொல்லி, இந்தக்காரியங்களை இதுவரைக்கும் உன் மனதிலே வையாமலும், அதின் முடிவை நினையாமலும் போன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றென்றைக்கும் நாயகியாயிருப்பேனென்று சொல்லி, இந்தக்காரியங்களை இதுவரைக்கும் உன் மனதிலே வையாமலும், அதின் முடிவை நினையாமலும் போன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ம் சுகசெல்வியே, விசாரமில்லாமல் வாழ்கிறவளே; நான்தான் என்னைத்தவிர ஒருவருமில்லை; நான் விதவையாவதில்லை, நான் சந்தான சேதத்தை அறிவதில்லையென்று உன் இருதயத்திலே சொல்லுகிறவளே, நான் சொல்லுகிறதைக் கே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ம் சுகசெல்வியே, விசாரமில்லாமல் வாழ்கிறவளே; நான்தான் என்னைத்தவிர ஒருவருமில்லை; நான் விதவையாவதில்லை, நான் சந்தான சேதத்தை அறிவதில்லையென்று உன் இருதயத்திலே சொல்லுகிறவளே, நான் சொல்லுகிறதைக் கே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ம் சுகசெல்வியே, விசாரமில்லாமல் வாழ்கிறவளே; நான்தான் என்னைத்தவிர ஒருவருமில்லை; நான் விதவையாவதில்லை, நான் சந்தான சேதத்தை அறிவதில்லையென்று உன் இருதயத்திலே சொல்லுகிறவளே, நான் சொல்லுகிறதைக் கே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ந்தான சேதமும் விதவையிருப்பும் ஆகிய இவ்விரண்டும் உனக்குச் சடிதியாக ஒரேநாளில் வரும்; உன் திரளான சூனியங்களினிமித்தமும், உன் வெகுவான ஸ்தம்பன வித்தைகளினிமித்தமும் அவைகள் பூரணமாய் உன்மேல் வர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ந்தான சேதமும் விதவையிருப்பும் ஆகிய இவ்விரண்டும் உனக்குச் சடிதியாக ஒரேநாளில் வரும்; உன் திரளான சூனியங்களினிமித்தமும், உன் வெகுவான ஸ்தம்பன வித்தைகளினிமித்தமும் அவைகள் பூரணமாய் உன்மேல் வர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ுன்மார்க்கத்திலே நீ திடநம்பிக்கையாயிருந்து: என்னைப் பார்க்கிறவர் ஒருவரும் இல்லையென்றாய். உன் ஞானமும் உன் அறிவுமே உன்னைக் கெடுத்தது; நான்தான், என்னைத்தவிர ஒருவருமில்லையென்று உன் இருதயத்தில் எண்ணின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குமாரத்தியாகிய கன்னிகையே, நீ இறங்கி மண்ணிலே உட்காரு; கல்தேயரின் குமாரத்தியே, தரையிலே உட்காரு; உனக்குச் சிங்காசனமில்லை; நீ செருக்குக்காரியும் சுகசெல்வியும் என்று இனி அழைக்கப்படு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ுன்மார்க்கத்திலே நீ திடநம்பிக்கையாயிருந்து: என்னைப் பார்க்கிறவர் ஒருவரும் இல்லையென்றாய். உன் ஞானமும் உன் அறிவுமே உன்னைக் கெடுத்தது; நான்தான், என்னைத்தவிர ஒருவருமில்லையென்று உன் இருதயத்தில் எண்ணினாய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தீங்கு உன்மேல் வரும், அது எங்கேயிருந்து உதித்ததென்று நீ அறியாய்; விக்கினம் உன்மேல் வரும், நீ அதை நிவிர்த்தியாக்கமாட்டாய்; நீ அறியாதபடிக்குச் சடிதியாய் உண்டாகும் பாழ்க்கடிப்பு உன்மேல் வர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தீங்கு உன்மேல் வரும், அது எங்கேயிருந்து உதித்ததென்று நீ அறியாய்; விக்கினம் உன்மேல் வரும், நீ அதை நிவிர்த்தியாக்கமாட்டாய்; நீ அறியாதபடிக்குச் சடிதியாய் உண்டாகும் பாழ்க்கடிப்பு உன்மேல் வர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உன் சிறுவயதுமுதல் பிரயாசப்பட்டுப் பழகிவருகிற உன் ஸ்தம்பன வித்தைகளையும், உன் திரளான சூனியங்களையும் நீ அநுசரித்து நில்; அவைகளால் உனக்குப் பிரயோஜனம் உண்டோ, பலன் உண்டோ, பார்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உன் சிறுவயதுமுதல் பிரயாசப்பட்டுப் பழகிவருகிற உன் ஸ்தம்பன வித்தைகளையும், உன் திரளான சூனியங்களையும் நீ அநுசரித்து நில்; அவைகளால் உனக்குப் பிரயோஜனம் உண்டோ, பலன் உண்டோ, பார்ப்ப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ிரளான யோசனைகளினால் நீ இளைத்துப்போனாய்; இப்பொழுதும் ஜோசியரும், நட்சத்திரம் பார்க்கிறவர்களும், அமாவாசி கணிக்கிறவர்களும் எழும்பி, உனக்கு நேரிடுகிறவைகளுக்கு உன்னை விலக்கி இரட்சிக்கட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ிரளான யோசனைகளினால் நீ இளைத்துப்போனாய்; இப்பொழுதும் ஜோசியரும், நட்சத்திரம் பார்க்கிறவர்களும், அமாவாசி கணிக்கிறவர்களும் எழும்பி, உனக்கு நேரிடுகிறவைகளுக்கு உன்னை விலக்கி இரட்சிக்கட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அவர்கள் தாளடியைப்போல இருப்பார்கள், நெருப்பு அவர்களைச் சுட்டெரிக்கும்; அவர்கள் தங்கள் பிராணனை அக்கினிஜுவாலையினின்று விடுவிப்பதில்லை; அது குளிர்காயத்தக்க தழலுமல்ல; எதிரே உட்காரத்தக்க அடுப்புமல்ல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அவர்கள் தாளடியைப்போல இருப்பார்கள், நெருப்பு அவர்களைச் சுட்டெரிக்கும்; அவர்கள் தங்கள் பிராணனை அக்கினிஜுவாலையினின்று விடுவிப்பதில்லை; அது குளிர்காயத்தக்க தழலுமல்ல; எதிரே உட்காரத்தக்க அடுப்புமல்ல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ிறுவயதுமுதல் நீ பிரயாசப்பட்டு எவர்களுடன் வியாபாரம்பண்ணினாயோ, அவர்களும் அப்படியே இருப்பார்கள், அவரவர் தங்கள் போக்கிலே போய் அலைவார்கள்; உன்னை இரட்சிப்பார் இ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குமாரத்தியாகிய கன்னிகையே, நீ இறங்கி மண்ணிலே உட்காரு; கல்தேயரின் குமாரத்தியே, தரையிலே உட்காரு; உனக்குச் சிங்காசனமில்லை; நீ செருக்குக்காரியும் சுகசெல்வியும் என்று இனி அழைக்கப்படுவத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ிறுவயதுமுதல் நீ பிரயாசப்பட்டு எவர்களுடன் வியாபாரம்பண்ணினாயோ, அவர்களும் அப்படியே இருப்பார்கள், அவரவர் தங்கள் போக்கிலே போய் அலைவார்கள்; உன்னை இரட்சிப்பார் இ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ந்திரத்தை எடுத்து மாவரை; உன் முக்காட்டை நீக்கிவிடு; வெறுங்காலும் அம்மணத்தொடையுமாய் ஆறுகளைக் கடந்துபோ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ந்திரத்தை எடுத்து மாவரை; உன் முக்காட்டை நீக்கிவிடு; வெறுங்காலும் அம்மணத்தொடையுமாய் ஆறுகளைக் கடந்துபோ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நிர்வாணம் வெளிப்படும்; உன் இலச்சை காணப்படும்; நான் ஒருவனையும் பாராமல் நீதியைச் சரிக்கட்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மீட்பருடைய நாமம் இஸ்ரவேலின் பரிசுத்தராகிய சேனைகளுடைய கர்த்தர் என்ப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்தேயரின் குமாரத்தியே, நீ அந்தகாரத்துக்குள் பிரவேசித்து மவுனமாய் உட்காரு; இனி நீ ராஜ்யங்களின் நாயகியென்று அழைக்கப்படுவத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ஜனத்தின்மேல் கடுங்கோபமடைந்து, என் சுதந்தரத்தைப் பரிசுத்தக் குலைச்சலாக்கி, அவர்களை உன் கையில் ஒப்புக்கொடுத்தேன்; நீ அவர்கள்மேல் இரக்கம்வையாமல், முதிர்வயதுள்ளவர்களின்மேல் உன் நுகத்தை மகா பாரமாக்க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હાથમાં સોંપ્યા હતા. પરંતુ તેઁ તેમના પ્રત્યે દયા ન બતાવી, તેઁ વૃદ્ધો ઉપર પણ તારી ઝૂંસરીનો ભ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ં કહ્યું, ‘હું સદાસર્વદા સમ્રાજ્ઞી રહીશ.’ તેં કદી આ બધું ધ્યાનમાં ન લીધું અને એનું પરિણામ 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શે એનો કદી વિચાર ન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ું, એશઆરામની પ્રેમી, જે સુરક્ષામાં વસે છે, અને સર્વ પ્રજાઓમાં પરાક્રમી હોવાની મોટાઇ કરનાર,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 સંબંધી મારો ન્યાયચુકાદો સાંભળ; તું કહે છે, “મારાથી વધારે મહાન કોઇ નથી! મને કદી વૈધવ્ય આવવ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; કે હું કદી સંતાનોના નુકશાન સહન કરવાન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સારું, હવે આ સાંભળીલે, એ બે આફતો એક દિવસે એક ક્ષણમાં તારે માથે આવી પડશે, તારા બધા કામણટૂમણ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 જાદુમંત્રો છતાં સંતાનનો વિયોગ અને વૈધવ્ય પૂરેપૂરાં તારે વેઠવા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ારી દુષ્ટતામાં સુરક્ષિત રહીને તેં માન્યું હતું, ‘કોઇ જોનાર નથી.’ તારી હોશિયારી અને તારી લુચ્ચા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, “હે અપરાજીત બાબિલ નગરી, તું નીચે ઉતર અને ધૂળમાં બેસ. રાજ્યાસન ઉપરથી ઊતરીને ભોંય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ને ગેરરસ્તે દોરી ગઇ અને તેં માન્યું કે, ‘હું જ માત્ર છું અને મારા સિવાય બીજું કોઇ નથી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થી અચાનક જ તારા પર એવી આફત આવી પડશે જેને તું નિવારી નહિ શકે, તારા પર એવી વિપત્તિ આવશે જેને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 મંત્રતંત્રથી દૂર નહિ કરી શકે, તારી કલ્પનામાં પણ નહિ હોય એટલી ખરાબ તે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બાળપણથી જાદુમંત્ર અને કામણટૂમણ તું વાપરતી આવી છે તેને વળગી રહે, કદાચ તે કામ આવી શકે અને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ત્રુઓને ડરાવ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ને જાતજાતની સલાહો મળશે છતાં તારું કશું ચાલે તેમ નથી. તારા ભવિષ્યવેત્તાઓ અને જ્યોતિષીઓ, જેઓ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વિષ્યની આગાહી કરે છે, ભલે તને મદદ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જુઓ, તેઓ અગ્નિમાં બાળી નાખવામાં આવતા સૂકા ઘાસ જેવા નકામા છે. તેઓ પોતાનો પણ બચાવ કરી શકે તેમ નથી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તાપવા લાયક અંગારા કે પાસે બેસવા લાયક સગડી નહિ થશે. તેઓ તરફથી તને સહેજ પણ સહાય મળ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ાળપણથી તારી સાથે વહેવાર રાખતા જ્યોતિષીઓ અને સલાહકારો પોતપોતાના રસ્તે ચાલ્યા જશે, કોઇ તને બચાવ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સ. તું કુંવારી કન્યા જેવી વણજીતાયેલી નગરી હતી, પણ હવે તું સુંવાળી કે કોમળ રહ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સહાય કરવા રહેશે નહિ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ઘંટી લઇને તારે લોટ દળવો પડશે; બુરખો કાઢી નાખી, ઘાઘરો ઊંચો ખોસી, પગ ઉઘાડા કરીને નદીનહેરો ઓળંગ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ારું શરીર ઉઘાડું થશે અને તું લજવાશે. હું તારા ઉપર વૈર લઇશ અને હું કોઇને પણ છોડ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‘ઇસ્રાએલના પવિત્ર દેવ,’ જેમનું નામ સૈન્યોના દેવ યહોવા છે, તે આપણને બંધનાવસ્થામાંથી છોડાવ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હે બાબિલની પ્રજા, અંધારા ખૂણામાં મૂંગી બેસી રહે, કારણ ‘હવે કોઇ તને રાષ્ટોની મહારાણી કહેનાર નથી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કારણ કે બાબિલ, હું મારા ઇસ્રાએલી લોકો ઉપર રોષે ભરાયો હતો. તેં તેમનું અપમાન કર્યુ હતું, મેં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2026-09-07T04:54:48Z</dcterms:created>
  <dcterms:modified xsi:type="dcterms:W3CDTF">2026-09-07T04:54:48Z</dcterms:modified>
  <dc:title>યશાયા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